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4" r:id="rId4"/>
    <p:sldId id="382" r:id="rId5"/>
    <p:sldId id="296" r:id="rId6"/>
    <p:sldId id="322" r:id="rId7"/>
    <p:sldId id="315" r:id="rId8"/>
    <p:sldId id="284" r:id="rId9"/>
    <p:sldId id="328" r:id="rId10"/>
    <p:sldId id="331" r:id="rId11"/>
    <p:sldId id="332" r:id="rId12"/>
    <p:sldId id="333" r:id="rId13"/>
    <p:sldId id="334" r:id="rId14"/>
    <p:sldId id="325" r:id="rId15"/>
    <p:sldId id="326" r:id="rId16"/>
    <p:sldId id="327" r:id="rId17"/>
    <p:sldId id="329" r:id="rId18"/>
    <p:sldId id="330" r:id="rId19"/>
    <p:sldId id="276" r:id="rId20"/>
    <p:sldId id="313" r:id="rId21"/>
    <p:sldId id="321" r:id="rId22"/>
    <p:sldId id="381" r:id="rId23"/>
    <p:sldId id="379" r:id="rId24"/>
    <p:sldId id="380" r:id="rId25"/>
    <p:sldId id="261" r:id="rId26"/>
    <p:sldId id="262" r:id="rId27"/>
  </p:sldIdLst>
  <p:sldSz cx="18288000" cy="10287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Lilita One" panose="02020500000000000000" charset="0"/>
      <p:regular r:id="rId32"/>
    </p:embeddedFont>
    <p:embeddedFont>
      <p:font typeface="Microsoft JhengHei Light" panose="020B0304030504040204" pitchFamily="34" charset="-120"/>
      <p:regular r:id="rId33"/>
    </p:embeddedFont>
    <p:embeddedFont>
      <p:font typeface="PT Sans" panose="02020500000000000000" charset="0"/>
      <p:regular r:id="rId34"/>
    </p:embeddedFont>
    <p:embeddedFont>
      <p:font typeface="微軟正黑體" panose="020B0604030504040204" pitchFamily="34" charset="-120"/>
      <p:regular r:id="rId35"/>
      <p:bold r:id="rId36"/>
    </p:embeddedFont>
    <p:embeddedFont>
      <p:font typeface="微軟正黑體" panose="020B0604030504040204" pitchFamily="34" charset="-120"/>
      <p:regular r:id="rId35"/>
      <p:bold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87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df49019a27bcd4f3" providerId="LiveId" clId="{6A1B7CF8-EDF8-4395-AB79-4A16ED794F95}"/>
  </pc:docChgLst>
  <pc:docChgLst>
    <pc:chgData userId="df49019a27bcd4f3" providerId="LiveId" clId="{3BDD3912-2D01-46DA-9957-27B18F8775EE}"/>
    <pc:docChg chg="undo custSel addSld delSld modSld sldOrd">
      <pc:chgData name="" userId="df49019a27bcd4f3" providerId="LiveId" clId="{3BDD3912-2D01-46DA-9957-27B18F8775EE}" dt="2026-01-27T08:55:19.173" v="909"/>
      <pc:docMkLst>
        <pc:docMk/>
      </pc:docMkLst>
      <pc:sldChg chg="modSp">
        <pc:chgData name="" userId="df49019a27bcd4f3" providerId="LiveId" clId="{3BDD3912-2D01-46DA-9957-27B18F8775EE}" dt="2026-01-27T02:23:20.753" v="29" actId="20577"/>
        <pc:sldMkLst>
          <pc:docMk/>
          <pc:sldMk cId="0" sldId="256"/>
        </pc:sldMkLst>
        <pc:spChg chg="mod">
          <ac:chgData name="" userId="df49019a27bcd4f3" providerId="LiveId" clId="{3BDD3912-2D01-46DA-9957-27B18F8775EE}" dt="2026-01-27T02:23:20.753" v="29" actId="20577"/>
          <ac:spMkLst>
            <pc:docMk/>
            <pc:sldMk cId="0" sldId="256"/>
            <ac:spMk id="4" creationId="{00000000-0000-0000-0000-000000000000}"/>
          </ac:spMkLst>
        </pc:spChg>
      </pc:sldChg>
      <pc:sldChg chg="del">
        <pc:chgData name="" userId="df49019a27bcd4f3" providerId="LiveId" clId="{3BDD3912-2D01-46DA-9957-27B18F8775EE}" dt="2026-01-27T02:25:43.485" v="51" actId="2696"/>
        <pc:sldMkLst>
          <pc:docMk/>
          <pc:sldMk cId="0" sldId="257"/>
        </pc:sldMkLst>
      </pc:sldChg>
      <pc:sldChg chg="modSp">
        <pc:chgData name="" userId="df49019a27bcd4f3" providerId="LiveId" clId="{3BDD3912-2D01-46DA-9957-27B18F8775EE}" dt="2026-01-27T02:25:35.278" v="50" actId="2711"/>
        <pc:sldMkLst>
          <pc:docMk/>
          <pc:sldMk cId="0" sldId="258"/>
        </pc:sldMkLst>
        <pc:spChg chg="mod">
          <ac:chgData name="" userId="df49019a27bcd4f3" providerId="LiveId" clId="{3BDD3912-2D01-46DA-9957-27B18F8775EE}" dt="2026-01-27T02:23:59.200" v="38" actId="20577"/>
          <ac:spMkLst>
            <pc:docMk/>
            <pc:sldMk cId="0" sldId="258"/>
            <ac:spMk id="6" creationId="{00000000-0000-0000-0000-000000000000}"/>
          </ac:spMkLst>
        </pc:spChg>
        <pc:spChg chg="mod">
          <ac:chgData name="" userId="df49019a27bcd4f3" providerId="LiveId" clId="{3BDD3912-2D01-46DA-9957-27B18F8775EE}" dt="2026-01-27T02:25:35.278" v="50" actId="2711"/>
          <ac:spMkLst>
            <pc:docMk/>
            <pc:sldMk cId="0" sldId="258"/>
            <ac:spMk id="8" creationId="{00000000-0000-0000-0000-000000000000}"/>
          </ac:spMkLst>
        </pc:spChg>
      </pc:sldChg>
      <pc:sldChg chg="del">
        <pc:chgData name="" userId="df49019a27bcd4f3" providerId="LiveId" clId="{3BDD3912-2D01-46DA-9957-27B18F8775EE}" dt="2026-01-27T07:51:26.466" v="177" actId="2696"/>
        <pc:sldMkLst>
          <pc:docMk/>
          <pc:sldMk cId="0" sldId="259"/>
        </pc:sldMkLst>
      </pc:sldChg>
      <pc:sldChg chg="addSp delSp modSp">
        <pc:chgData name="" userId="df49019a27bcd4f3" providerId="LiveId" clId="{3BDD3912-2D01-46DA-9957-27B18F8775EE}" dt="2026-01-27T02:29:12.995" v="86" actId="255"/>
        <pc:sldMkLst>
          <pc:docMk/>
          <pc:sldMk cId="2496207083" sldId="264"/>
        </pc:sldMkLst>
        <pc:spChg chg="mod">
          <ac:chgData name="" userId="df49019a27bcd4f3" providerId="LiveId" clId="{3BDD3912-2D01-46DA-9957-27B18F8775EE}" dt="2026-01-27T02:29:12.995" v="86" actId="255"/>
          <ac:spMkLst>
            <pc:docMk/>
            <pc:sldMk cId="2496207083" sldId="264"/>
            <ac:spMk id="3" creationId="{3684096B-B12E-4920-A73D-27C06BFE9179}"/>
          </ac:spMkLst>
        </pc:spChg>
        <pc:spChg chg="add del mod">
          <ac:chgData name="" userId="df49019a27bcd4f3" providerId="LiveId" clId="{3BDD3912-2D01-46DA-9957-27B18F8775EE}" dt="2026-01-27T02:28:35.038" v="78" actId="478"/>
          <ac:spMkLst>
            <pc:docMk/>
            <pc:sldMk cId="2496207083" sldId="264"/>
            <ac:spMk id="5" creationId="{5DB83D29-F7E6-4E41-B887-B4F40A74F61A}"/>
          </ac:spMkLst>
        </pc:spChg>
        <pc:picChg chg="del">
          <ac:chgData name="" userId="df49019a27bcd4f3" providerId="LiveId" clId="{3BDD3912-2D01-46DA-9957-27B18F8775EE}" dt="2026-01-27T02:25:45.586" v="52" actId="478"/>
          <ac:picMkLst>
            <pc:docMk/>
            <pc:sldMk cId="2496207083" sldId="264"/>
            <ac:picMk id="4" creationId="{109D9C97-21B4-49EF-836C-FFF75E2A819F}"/>
          </ac:picMkLst>
        </pc:picChg>
      </pc:sldChg>
      <pc:sldChg chg="del">
        <pc:chgData name="" userId="df49019a27bcd4f3" providerId="LiveId" clId="{3BDD3912-2D01-46DA-9957-27B18F8775EE}" dt="2026-01-27T07:51:27.619" v="178" actId="2696"/>
        <pc:sldMkLst>
          <pc:docMk/>
          <pc:sldMk cId="4228642095" sldId="265"/>
        </pc:sldMkLst>
      </pc:sldChg>
      <pc:sldChg chg="del">
        <pc:chgData name="" userId="df49019a27bcd4f3" providerId="LiveId" clId="{3BDD3912-2D01-46DA-9957-27B18F8775EE}" dt="2026-01-27T07:51:28.400" v="179" actId="2696"/>
        <pc:sldMkLst>
          <pc:docMk/>
          <pc:sldMk cId="3296610518" sldId="266"/>
        </pc:sldMkLst>
      </pc:sldChg>
      <pc:sldChg chg="del">
        <pc:chgData name="" userId="df49019a27bcd4f3" providerId="LiveId" clId="{3BDD3912-2D01-46DA-9957-27B18F8775EE}" dt="2026-01-27T07:51:29.170" v="180" actId="2696"/>
        <pc:sldMkLst>
          <pc:docMk/>
          <pc:sldMk cId="1201653805" sldId="267"/>
        </pc:sldMkLst>
      </pc:sldChg>
      <pc:sldChg chg="del">
        <pc:chgData name="" userId="df49019a27bcd4f3" providerId="LiveId" clId="{3BDD3912-2D01-46DA-9957-27B18F8775EE}" dt="2026-01-27T07:51:30.527" v="181" actId="2696"/>
        <pc:sldMkLst>
          <pc:docMk/>
          <pc:sldMk cId="333296864" sldId="268"/>
        </pc:sldMkLst>
      </pc:sldChg>
      <pc:sldChg chg="del">
        <pc:chgData name="" userId="df49019a27bcd4f3" providerId="LiveId" clId="{3BDD3912-2D01-46DA-9957-27B18F8775EE}" dt="2026-01-27T07:53:39.423" v="194" actId="2696"/>
        <pc:sldMkLst>
          <pc:docMk/>
          <pc:sldMk cId="664464454" sldId="269"/>
        </pc:sldMkLst>
      </pc:sldChg>
      <pc:sldChg chg="del">
        <pc:chgData name="" userId="df49019a27bcd4f3" providerId="LiveId" clId="{3BDD3912-2D01-46DA-9957-27B18F8775EE}" dt="2026-01-27T08:08:34.194" v="464" actId="2696"/>
        <pc:sldMkLst>
          <pc:docMk/>
          <pc:sldMk cId="2947034213" sldId="270"/>
        </pc:sldMkLst>
      </pc:sldChg>
      <pc:sldChg chg="del">
        <pc:chgData name="" userId="df49019a27bcd4f3" providerId="LiveId" clId="{3BDD3912-2D01-46DA-9957-27B18F8775EE}" dt="2026-01-27T07:51:34.169" v="183" actId="2696"/>
        <pc:sldMkLst>
          <pc:docMk/>
          <pc:sldMk cId="1594698181" sldId="271"/>
        </pc:sldMkLst>
      </pc:sldChg>
      <pc:sldChg chg="del">
        <pc:chgData name="" userId="df49019a27bcd4f3" providerId="LiveId" clId="{3BDD3912-2D01-46DA-9957-27B18F8775EE}" dt="2026-01-27T02:38:32.807" v="132" actId="2696"/>
        <pc:sldMkLst>
          <pc:docMk/>
          <pc:sldMk cId="573814500" sldId="272"/>
        </pc:sldMkLst>
      </pc:sldChg>
      <pc:sldChg chg="del">
        <pc:chgData name="" userId="df49019a27bcd4f3" providerId="LiveId" clId="{3BDD3912-2D01-46DA-9957-27B18F8775EE}" dt="2026-01-27T02:38:34.709" v="134" actId="2696"/>
        <pc:sldMkLst>
          <pc:docMk/>
          <pc:sldMk cId="3328772382" sldId="273"/>
        </pc:sldMkLst>
      </pc:sldChg>
      <pc:sldChg chg="del">
        <pc:chgData name="" userId="df49019a27bcd4f3" providerId="LiveId" clId="{3BDD3912-2D01-46DA-9957-27B18F8775EE}" dt="2026-01-27T02:38:35.876" v="135" actId="2696"/>
        <pc:sldMkLst>
          <pc:docMk/>
          <pc:sldMk cId="1469982359" sldId="274"/>
        </pc:sldMkLst>
      </pc:sldChg>
      <pc:sldChg chg="modSp add">
        <pc:chgData name="" userId="df49019a27bcd4f3" providerId="LiveId" clId="{3BDD3912-2D01-46DA-9957-27B18F8775EE}" dt="2026-01-27T08:11:04.451" v="486" actId="2711"/>
        <pc:sldMkLst>
          <pc:docMk/>
          <pc:sldMk cId="2180219045" sldId="276"/>
        </pc:sldMkLst>
        <pc:spChg chg="mod">
          <ac:chgData name="" userId="df49019a27bcd4f3" providerId="LiveId" clId="{3BDD3912-2D01-46DA-9957-27B18F8775EE}" dt="2026-01-27T08:11:04.451" v="486" actId="2711"/>
          <ac:spMkLst>
            <pc:docMk/>
            <pc:sldMk cId="2180219045" sldId="276"/>
            <ac:spMk id="2" creationId="{B50B1039-DEA3-413F-8779-F5ADD39BAAA6}"/>
          </ac:spMkLst>
        </pc:spChg>
      </pc:sldChg>
      <pc:sldChg chg="del">
        <pc:chgData name="" userId="df49019a27bcd4f3" providerId="LiveId" clId="{3BDD3912-2D01-46DA-9957-27B18F8775EE}" dt="2026-01-27T02:38:28.172" v="129" actId="2696"/>
        <pc:sldMkLst>
          <pc:docMk/>
          <pc:sldMk cId="2242820385" sldId="278"/>
        </pc:sldMkLst>
      </pc:sldChg>
      <pc:sldChg chg="del">
        <pc:chgData name="" userId="df49019a27bcd4f3" providerId="LiveId" clId="{3BDD3912-2D01-46DA-9957-27B18F8775EE}" dt="2026-01-27T02:38:32.005" v="131" actId="2696"/>
        <pc:sldMkLst>
          <pc:docMk/>
          <pc:sldMk cId="4195599665" sldId="279"/>
        </pc:sldMkLst>
      </pc:sldChg>
      <pc:sldChg chg="del">
        <pc:chgData name="" userId="df49019a27bcd4f3" providerId="LiveId" clId="{3BDD3912-2D01-46DA-9957-27B18F8775EE}" dt="2026-01-27T07:51:31.073" v="182" actId="2696"/>
        <pc:sldMkLst>
          <pc:docMk/>
          <pc:sldMk cId="4028218257" sldId="280"/>
        </pc:sldMkLst>
      </pc:sldChg>
      <pc:sldChg chg="add del">
        <pc:chgData name="" userId="df49019a27bcd4f3" providerId="LiveId" clId="{3BDD3912-2D01-46DA-9957-27B18F8775EE}" dt="2026-01-27T02:34:32.036" v="122" actId="2696"/>
        <pc:sldMkLst>
          <pc:docMk/>
          <pc:sldMk cId="3460041495" sldId="281"/>
        </pc:sldMkLst>
      </pc:sldChg>
      <pc:sldChg chg="del">
        <pc:chgData name="" userId="df49019a27bcd4f3" providerId="LiveId" clId="{3BDD3912-2D01-46DA-9957-27B18F8775EE}" dt="2026-01-27T02:38:33.622" v="133" actId="2696"/>
        <pc:sldMkLst>
          <pc:docMk/>
          <pc:sldMk cId="131163077" sldId="282"/>
        </pc:sldMkLst>
      </pc:sldChg>
      <pc:sldChg chg="del">
        <pc:chgData name="" userId="df49019a27bcd4f3" providerId="LiveId" clId="{3BDD3912-2D01-46DA-9957-27B18F8775EE}" dt="2026-01-27T02:38:30.536" v="130" actId="2696"/>
        <pc:sldMkLst>
          <pc:docMk/>
          <pc:sldMk cId="605908122" sldId="283"/>
        </pc:sldMkLst>
      </pc:sldChg>
      <pc:sldChg chg="addSp delSp modSp add ord">
        <pc:chgData name="" userId="df49019a27bcd4f3" providerId="LiveId" clId="{3BDD3912-2D01-46DA-9957-27B18F8775EE}" dt="2026-01-27T08:00:40.685" v="280" actId="20577"/>
        <pc:sldMkLst>
          <pc:docMk/>
          <pc:sldMk cId="1326241728" sldId="284"/>
        </pc:sldMkLst>
        <pc:spChg chg="del">
          <ac:chgData name="" userId="df49019a27bcd4f3" providerId="LiveId" clId="{3BDD3912-2D01-46DA-9957-27B18F8775EE}" dt="2026-01-27T07:57:27.693" v="244" actId="478"/>
          <ac:spMkLst>
            <pc:docMk/>
            <pc:sldMk cId="1326241728" sldId="284"/>
            <ac:spMk id="3" creationId="{3684096B-B12E-4920-A73D-27C06BFE9179}"/>
          </ac:spMkLst>
        </pc:spChg>
        <pc:spChg chg="add mod">
          <ac:chgData name="" userId="df49019a27bcd4f3" providerId="LiveId" clId="{3BDD3912-2D01-46DA-9957-27B18F8775EE}" dt="2026-01-27T08:00:40.685" v="280" actId="20577"/>
          <ac:spMkLst>
            <pc:docMk/>
            <pc:sldMk cId="1326241728" sldId="284"/>
            <ac:spMk id="6" creationId="{1DC872AE-9E3E-45D0-9037-D062AF946318}"/>
          </ac:spMkLst>
        </pc:spChg>
      </pc:sldChg>
      <pc:sldChg chg="addSp delSp modSp add">
        <pc:chgData name="" userId="df49019a27bcd4f3" providerId="LiveId" clId="{3BDD3912-2D01-46DA-9957-27B18F8775EE}" dt="2026-01-27T08:06:04.740" v="447" actId="6549"/>
        <pc:sldMkLst>
          <pc:docMk/>
          <pc:sldMk cId="1605513493" sldId="296"/>
        </pc:sldMkLst>
        <pc:spChg chg="del mod">
          <ac:chgData name="" userId="df49019a27bcd4f3" providerId="LiveId" clId="{3BDD3912-2D01-46DA-9957-27B18F8775EE}" dt="2026-01-27T07:55:37.607" v="199" actId="478"/>
          <ac:spMkLst>
            <pc:docMk/>
            <pc:sldMk cId="1605513493" sldId="296"/>
            <ac:spMk id="2" creationId="{AC4B5D37-532D-41DF-85DA-CCB7F90D0E80}"/>
          </ac:spMkLst>
        </pc:spChg>
        <pc:spChg chg="add del mod">
          <ac:chgData name="" userId="df49019a27bcd4f3" providerId="LiveId" clId="{3BDD3912-2D01-46DA-9957-27B18F8775EE}" dt="2026-01-27T07:55:53.786" v="215" actId="478"/>
          <ac:spMkLst>
            <pc:docMk/>
            <pc:sldMk cId="1605513493" sldId="296"/>
            <ac:spMk id="5" creationId="{C7E332E2-6BCA-4904-8560-D1DD52B0A832}"/>
          </ac:spMkLst>
        </pc:spChg>
        <pc:spChg chg="add mod">
          <ac:chgData name="" userId="df49019a27bcd4f3" providerId="LiveId" clId="{3BDD3912-2D01-46DA-9957-27B18F8775EE}" dt="2026-01-27T08:06:04.740" v="447" actId="6549"/>
          <ac:spMkLst>
            <pc:docMk/>
            <pc:sldMk cId="1605513493" sldId="296"/>
            <ac:spMk id="34" creationId="{DA992922-CC59-483F-B427-6DCED8923F93}"/>
          </ac:spMkLst>
        </pc:spChg>
      </pc:sldChg>
      <pc:sldChg chg="addSp delSp modSp add">
        <pc:chgData name="" userId="df49019a27bcd4f3" providerId="LiveId" clId="{3BDD3912-2D01-46DA-9957-27B18F8775EE}" dt="2026-01-27T08:13:34.233" v="509" actId="20577"/>
        <pc:sldMkLst>
          <pc:docMk/>
          <pc:sldMk cId="183229971" sldId="313"/>
        </pc:sldMkLst>
        <pc:spChg chg="del mod">
          <ac:chgData name="" userId="df49019a27bcd4f3" providerId="LiveId" clId="{3BDD3912-2D01-46DA-9957-27B18F8775EE}" dt="2026-01-27T08:09:20.029" v="469" actId="478"/>
          <ac:spMkLst>
            <pc:docMk/>
            <pc:sldMk cId="183229971" sldId="313"/>
            <ac:spMk id="2" creationId="{AC4B5D37-532D-41DF-85DA-CCB7F90D0E80}"/>
          </ac:spMkLst>
        </pc:spChg>
        <pc:spChg chg="mod">
          <ac:chgData name="" userId="df49019a27bcd4f3" providerId="LiveId" clId="{3BDD3912-2D01-46DA-9957-27B18F8775EE}" dt="2026-01-27T08:13:34.233" v="509" actId="20577"/>
          <ac:spMkLst>
            <pc:docMk/>
            <pc:sldMk cId="183229971" sldId="313"/>
            <ac:spMk id="3" creationId="{D06268CB-99BD-4B61-B278-232448FFD213}"/>
          </ac:spMkLst>
        </pc:spChg>
        <pc:spChg chg="add mod">
          <ac:chgData name="" userId="df49019a27bcd4f3" providerId="LiveId" clId="{3BDD3912-2D01-46DA-9957-27B18F8775EE}" dt="2026-01-27T08:09:33.155" v="472" actId="207"/>
          <ac:spMkLst>
            <pc:docMk/>
            <pc:sldMk cId="183229971" sldId="313"/>
            <ac:spMk id="8" creationId="{E1563B4E-F827-49AE-AB16-AABE9D310815}"/>
          </ac:spMkLst>
        </pc:spChg>
        <pc:picChg chg="add">
          <ac:chgData name="" userId="df49019a27bcd4f3" providerId="LiveId" clId="{3BDD3912-2D01-46DA-9957-27B18F8775EE}" dt="2026-01-27T08:11:43.925" v="487"/>
          <ac:picMkLst>
            <pc:docMk/>
            <pc:sldMk cId="183229971" sldId="313"/>
            <ac:picMk id="9" creationId="{5290D044-DF8A-44F2-8F7E-1855666A30AF}"/>
          </ac:picMkLst>
        </pc:picChg>
      </pc:sldChg>
      <pc:sldChg chg="addSp delSp modSp add">
        <pc:chgData name="" userId="df49019a27bcd4f3" providerId="LiveId" clId="{3BDD3912-2D01-46DA-9957-27B18F8775EE}" dt="2026-01-27T07:57:15.711" v="242" actId="20577"/>
        <pc:sldMkLst>
          <pc:docMk/>
          <pc:sldMk cId="3200164735" sldId="315"/>
        </pc:sldMkLst>
        <pc:spChg chg="del mod">
          <ac:chgData name="" userId="df49019a27bcd4f3" providerId="LiveId" clId="{3BDD3912-2D01-46DA-9957-27B18F8775EE}" dt="2026-01-27T07:57:04.178" v="226" actId="478"/>
          <ac:spMkLst>
            <pc:docMk/>
            <pc:sldMk cId="3200164735" sldId="315"/>
            <ac:spMk id="2" creationId="{AC4B5D37-532D-41DF-85DA-CCB7F90D0E80}"/>
          </ac:spMkLst>
        </pc:spChg>
        <pc:spChg chg="add del mod">
          <ac:chgData name="" userId="df49019a27bcd4f3" providerId="LiveId" clId="{3BDD3912-2D01-46DA-9957-27B18F8775EE}" dt="2026-01-27T07:57:09.101" v="227" actId="478"/>
          <ac:spMkLst>
            <pc:docMk/>
            <pc:sldMk cId="3200164735" sldId="315"/>
            <ac:spMk id="5" creationId="{624CB34A-A256-4F31-979B-626F6BA8B069}"/>
          </ac:spMkLst>
        </pc:spChg>
        <pc:spChg chg="add mod">
          <ac:chgData name="" userId="df49019a27bcd4f3" providerId="LiveId" clId="{3BDD3912-2D01-46DA-9957-27B18F8775EE}" dt="2026-01-27T07:57:15.711" v="242" actId="20577"/>
          <ac:spMkLst>
            <pc:docMk/>
            <pc:sldMk cId="3200164735" sldId="315"/>
            <ac:spMk id="25" creationId="{2526FEB1-9DFC-470C-B720-FD14BA88AFAA}"/>
          </ac:spMkLst>
        </pc:spChg>
      </pc:sldChg>
      <pc:sldChg chg="addSp delSp modSp add">
        <pc:chgData name="" userId="df49019a27bcd4f3" providerId="LiveId" clId="{3BDD3912-2D01-46DA-9957-27B18F8775EE}" dt="2026-01-27T08:46:04.671" v="907"/>
        <pc:sldMkLst>
          <pc:docMk/>
          <pc:sldMk cId="149985738" sldId="321"/>
        </pc:sldMkLst>
        <pc:spChg chg="del mod">
          <ac:chgData name="" userId="df49019a27bcd4f3" providerId="LiveId" clId="{3BDD3912-2D01-46DA-9957-27B18F8775EE}" dt="2026-01-27T08:09:48.355" v="473" actId="478"/>
          <ac:spMkLst>
            <pc:docMk/>
            <pc:sldMk cId="149985738" sldId="321"/>
            <ac:spMk id="2" creationId="{AC4B5D37-532D-41DF-85DA-CCB7F90D0E80}"/>
          </ac:spMkLst>
        </pc:spChg>
        <pc:spChg chg="mod">
          <ac:chgData name="" userId="df49019a27bcd4f3" providerId="LiveId" clId="{3BDD3912-2D01-46DA-9957-27B18F8775EE}" dt="2026-01-27T08:46:04.671" v="907"/>
          <ac:spMkLst>
            <pc:docMk/>
            <pc:sldMk cId="149985738" sldId="321"/>
            <ac:spMk id="3" creationId="{D06268CB-99BD-4B61-B278-232448FFD213}"/>
          </ac:spMkLst>
        </pc:spChg>
        <pc:spChg chg="add del mod">
          <ac:chgData name="" userId="df49019a27bcd4f3" providerId="LiveId" clId="{3BDD3912-2D01-46DA-9957-27B18F8775EE}" dt="2026-01-27T08:09:50.510" v="474" actId="478"/>
          <ac:spMkLst>
            <pc:docMk/>
            <pc:sldMk cId="149985738" sldId="321"/>
            <ac:spMk id="5" creationId="{F1C0768A-5218-467C-9B3B-139B4B17EA41}"/>
          </ac:spMkLst>
        </pc:spChg>
        <pc:spChg chg="add">
          <ac:chgData name="" userId="df49019a27bcd4f3" providerId="LiveId" clId="{3BDD3912-2D01-46DA-9957-27B18F8775EE}" dt="2026-01-27T08:09:50.950" v="475"/>
          <ac:spMkLst>
            <pc:docMk/>
            <pc:sldMk cId="149985738" sldId="321"/>
            <ac:spMk id="6" creationId="{92FD44E9-0A29-455E-B4B8-FFA295AECBC9}"/>
          </ac:spMkLst>
        </pc:spChg>
        <pc:picChg chg="add">
          <ac:chgData name="" userId="df49019a27bcd4f3" providerId="LiveId" clId="{3BDD3912-2D01-46DA-9957-27B18F8775EE}" dt="2026-01-27T08:12:14.997" v="491"/>
          <ac:picMkLst>
            <pc:docMk/>
            <pc:sldMk cId="149985738" sldId="321"/>
            <ac:picMk id="7" creationId="{BFD03ADB-01B1-49E0-937D-219590D29C06}"/>
          </ac:picMkLst>
        </pc:picChg>
      </pc:sldChg>
      <pc:sldChg chg="addSp delSp modSp add">
        <pc:chgData name="" userId="df49019a27bcd4f3" providerId="LiveId" clId="{3BDD3912-2D01-46DA-9957-27B18F8775EE}" dt="2026-01-27T08:06:45.041" v="457" actId="113"/>
        <pc:sldMkLst>
          <pc:docMk/>
          <pc:sldMk cId="2066560984" sldId="322"/>
        </pc:sldMkLst>
        <pc:spChg chg="del mod">
          <ac:chgData name="" userId="df49019a27bcd4f3" providerId="LiveId" clId="{3BDD3912-2D01-46DA-9957-27B18F8775EE}" dt="2026-01-27T07:56:17.884" v="219" actId="478"/>
          <ac:spMkLst>
            <pc:docMk/>
            <pc:sldMk cId="2066560984" sldId="322"/>
            <ac:spMk id="2" creationId="{AC4B5D37-532D-41DF-85DA-CCB7F90D0E80}"/>
          </ac:spMkLst>
        </pc:spChg>
        <pc:spChg chg="add mod">
          <ac:chgData name="" userId="df49019a27bcd4f3" providerId="LiveId" clId="{3BDD3912-2D01-46DA-9957-27B18F8775EE}" dt="2026-01-27T08:06:45.041" v="457" actId="113"/>
          <ac:spMkLst>
            <pc:docMk/>
            <pc:sldMk cId="2066560984" sldId="322"/>
            <ac:spMk id="5" creationId="{3EB84B29-E0DC-4D91-BC90-C8A48C6E2C2D}"/>
          </ac:spMkLst>
        </pc:spChg>
      </pc:sldChg>
      <pc:sldChg chg="modSp add del">
        <pc:chgData name="" userId="df49019a27bcd4f3" providerId="LiveId" clId="{3BDD3912-2D01-46DA-9957-27B18F8775EE}" dt="2026-01-27T02:35:08.517" v="124" actId="2696"/>
        <pc:sldMkLst>
          <pc:docMk/>
          <pc:sldMk cId="2823855290" sldId="324"/>
        </pc:sldMkLst>
        <pc:spChg chg="mod">
          <ac:chgData name="" userId="df49019a27bcd4f3" providerId="LiveId" clId="{3BDD3912-2D01-46DA-9957-27B18F8775EE}" dt="2026-01-27T02:33:04.719" v="102" actId="27636"/>
          <ac:spMkLst>
            <pc:docMk/>
            <pc:sldMk cId="2823855290" sldId="324"/>
            <ac:spMk id="8" creationId="{7E9AFEA1-80B2-42ED-964A-74CC19030C5A}"/>
          </ac:spMkLst>
        </pc:spChg>
      </pc:sldChg>
      <pc:sldChg chg="addSp delSp modSp add">
        <pc:chgData name="" userId="df49019a27bcd4f3" providerId="LiveId" clId="{3BDD3912-2D01-46DA-9957-27B18F8775EE}" dt="2026-01-27T08:03:17.386" v="366" actId="255"/>
        <pc:sldMkLst>
          <pc:docMk/>
          <pc:sldMk cId="1476322682" sldId="325"/>
        </pc:sldMkLst>
        <pc:spChg chg="add del mod">
          <ac:chgData name="" userId="df49019a27bcd4f3" providerId="LiveId" clId="{3BDD3912-2D01-46DA-9957-27B18F8775EE}" dt="2026-01-27T07:58:17.212" v="261" actId="478"/>
          <ac:spMkLst>
            <pc:docMk/>
            <pc:sldMk cId="1476322682" sldId="325"/>
            <ac:spMk id="3" creationId="{A8CFD81D-A740-45DB-BF8D-D74D289A6383}"/>
          </ac:spMkLst>
        </pc:spChg>
        <pc:spChg chg="del mod">
          <ac:chgData name="" userId="df49019a27bcd4f3" providerId="LiveId" clId="{3BDD3912-2D01-46DA-9957-27B18F8775EE}" dt="2026-01-27T07:58:14.464" v="260" actId="478"/>
          <ac:spMkLst>
            <pc:docMk/>
            <pc:sldMk cId="1476322682" sldId="325"/>
            <ac:spMk id="7" creationId="{56E68BED-16A5-45A7-AC14-2BDA973D9FEC}"/>
          </ac:spMkLst>
        </pc:spChg>
        <pc:spChg chg="add mod">
          <ac:chgData name="" userId="df49019a27bcd4f3" providerId="LiveId" clId="{3BDD3912-2D01-46DA-9957-27B18F8775EE}" dt="2026-01-27T08:03:17.386" v="366" actId="255"/>
          <ac:spMkLst>
            <pc:docMk/>
            <pc:sldMk cId="1476322682" sldId="325"/>
            <ac:spMk id="9" creationId="{B445A4DC-0AC6-435E-9142-964D5F28B8FF}"/>
          </ac:spMkLst>
        </pc:spChg>
        <pc:picChg chg="add del">
          <ac:chgData name="" userId="df49019a27bcd4f3" providerId="LiveId" clId="{3BDD3912-2D01-46DA-9957-27B18F8775EE}" dt="2026-01-27T07:54:12.586" v="195" actId="478"/>
          <ac:picMkLst>
            <pc:docMk/>
            <pc:sldMk cId="1476322682" sldId="325"/>
            <ac:picMk id="5" creationId="{D5AC685A-2128-4909-A0E3-D52DD8D790BA}"/>
          </ac:picMkLst>
        </pc:picChg>
        <pc:picChg chg="add">
          <ac:chgData name="" userId="df49019a27bcd4f3" providerId="LiveId" clId="{3BDD3912-2D01-46DA-9957-27B18F8775EE}" dt="2026-01-27T07:54:13.711" v="196"/>
          <ac:picMkLst>
            <pc:docMk/>
            <pc:sldMk cId="1476322682" sldId="325"/>
            <ac:picMk id="6" creationId="{DE26681D-315D-472F-9E3C-3784FCD5817B}"/>
          </ac:picMkLst>
        </pc:picChg>
      </pc:sldChg>
      <pc:sldChg chg="addSp delSp modSp add">
        <pc:chgData name="" userId="df49019a27bcd4f3" providerId="LiveId" clId="{3BDD3912-2D01-46DA-9957-27B18F8775EE}" dt="2026-01-27T08:03:37.925" v="396" actId="255"/>
        <pc:sldMkLst>
          <pc:docMk/>
          <pc:sldMk cId="3301925866" sldId="326"/>
        </pc:sldMkLst>
        <pc:spChg chg="add del mod">
          <ac:chgData name="" userId="df49019a27bcd4f3" providerId="LiveId" clId="{3BDD3912-2D01-46DA-9957-27B18F8775EE}" dt="2026-01-27T07:58:25.084" v="264" actId="478"/>
          <ac:spMkLst>
            <pc:docMk/>
            <pc:sldMk cId="3301925866" sldId="326"/>
            <ac:spMk id="4" creationId="{BEDCFA72-BFC5-4DB8-9076-1C7B09417C12}"/>
          </ac:spMkLst>
        </pc:spChg>
        <pc:spChg chg="del mod">
          <ac:chgData name="" userId="df49019a27bcd4f3" providerId="LiveId" clId="{3BDD3912-2D01-46DA-9957-27B18F8775EE}" dt="2026-01-27T07:58:22.766" v="263" actId="478"/>
          <ac:spMkLst>
            <pc:docMk/>
            <pc:sldMk cId="3301925866" sldId="326"/>
            <ac:spMk id="7" creationId="{5F6404C1-70F7-4AAC-8EF9-FB82F4289F01}"/>
          </ac:spMkLst>
        </pc:spChg>
        <pc:spChg chg="add mod">
          <ac:chgData name="" userId="df49019a27bcd4f3" providerId="LiveId" clId="{3BDD3912-2D01-46DA-9957-27B18F8775EE}" dt="2026-01-27T08:03:37.925" v="396" actId="255"/>
          <ac:spMkLst>
            <pc:docMk/>
            <pc:sldMk cId="3301925866" sldId="326"/>
            <ac:spMk id="8" creationId="{97D9C003-5508-4C64-8D54-7043EF9ECA3F}"/>
          </ac:spMkLst>
        </pc:spChg>
        <pc:picChg chg="add">
          <ac:chgData name="" userId="df49019a27bcd4f3" providerId="LiveId" clId="{3BDD3912-2D01-46DA-9957-27B18F8775EE}" dt="2026-01-27T07:52:52.368" v="190"/>
          <ac:picMkLst>
            <pc:docMk/>
            <pc:sldMk cId="3301925866" sldId="326"/>
            <ac:picMk id="5" creationId="{F1600837-794F-4E71-85B9-9C672A4396F9}"/>
          </ac:picMkLst>
        </pc:picChg>
      </pc:sldChg>
      <pc:sldChg chg="addSp delSp modSp add">
        <pc:chgData name="" userId="df49019a27bcd4f3" providerId="LiveId" clId="{3BDD3912-2D01-46DA-9957-27B18F8775EE}" dt="2026-01-27T08:03:58.497" v="401" actId="255"/>
        <pc:sldMkLst>
          <pc:docMk/>
          <pc:sldMk cId="3246677730" sldId="327"/>
        </pc:sldMkLst>
        <pc:spChg chg="add del mod">
          <ac:chgData name="" userId="df49019a27bcd4f3" providerId="LiveId" clId="{3BDD3912-2D01-46DA-9957-27B18F8775EE}" dt="2026-01-27T07:58:31.804" v="267" actId="478"/>
          <ac:spMkLst>
            <pc:docMk/>
            <pc:sldMk cId="3246677730" sldId="327"/>
            <ac:spMk id="3" creationId="{778C76B2-80A7-4B9B-9F6B-3D6EF0395B73}"/>
          </ac:spMkLst>
        </pc:spChg>
        <pc:spChg chg="del mod">
          <ac:chgData name="" userId="df49019a27bcd4f3" providerId="LiveId" clId="{3BDD3912-2D01-46DA-9957-27B18F8775EE}" dt="2026-01-27T07:58:29.136" v="266" actId="478"/>
          <ac:spMkLst>
            <pc:docMk/>
            <pc:sldMk cId="3246677730" sldId="327"/>
            <ac:spMk id="7" creationId="{7DCEAC14-1979-4CDF-AF0B-95CC77A0C518}"/>
          </ac:spMkLst>
        </pc:spChg>
        <pc:spChg chg="add mod">
          <ac:chgData name="" userId="df49019a27bcd4f3" providerId="LiveId" clId="{3BDD3912-2D01-46DA-9957-27B18F8775EE}" dt="2026-01-27T08:03:58.497" v="401" actId="255"/>
          <ac:spMkLst>
            <pc:docMk/>
            <pc:sldMk cId="3246677730" sldId="327"/>
            <ac:spMk id="9" creationId="{B73FF6D8-581D-4BCB-A045-7028C62FEBEF}"/>
          </ac:spMkLst>
        </pc:spChg>
        <pc:picChg chg="add">
          <ac:chgData name="" userId="df49019a27bcd4f3" providerId="LiveId" clId="{3BDD3912-2D01-46DA-9957-27B18F8775EE}" dt="2026-01-27T07:52:56.125" v="191"/>
          <ac:picMkLst>
            <pc:docMk/>
            <pc:sldMk cId="3246677730" sldId="327"/>
            <ac:picMk id="6" creationId="{EE741D92-3DFD-4627-A30C-4A6F39E65B5B}"/>
          </ac:picMkLst>
        </pc:picChg>
      </pc:sldChg>
      <pc:sldChg chg="addSp delSp modSp add del">
        <pc:chgData name="" userId="df49019a27bcd4f3" providerId="LiveId" clId="{3BDD3912-2D01-46DA-9957-27B18F8775EE}" dt="2026-01-27T08:00:53.811" v="293" actId="5793"/>
        <pc:sldMkLst>
          <pc:docMk/>
          <pc:sldMk cId="3415118940" sldId="328"/>
        </pc:sldMkLst>
        <pc:spChg chg="add del mod">
          <ac:chgData name="" userId="df49019a27bcd4f3" providerId="LiveId" clId="{3BDD3912-2D01-46DA-9957-27B18F8775EE}" dt="2026-01-27T07:57:35.851" v="246" actId="478"/>
          <ac:spMkLst>
            <pc:docMk/>
            <pc:sldMk cId="3415118940" sldId="328"/>
            <ac:spMk id="5" creationId="{375DD5F1-5BBD-4104-AAA4-2BDF3BE7A96B}"/>
          </ac:spMkLst>
        </pc:spChg>
        <pc:spChg chg="del mod">
          <ac:chgData name="" userId="df49019a27bcd4f3" providerId="LiveId" clId="{3BDD3912-2D01-46DA-9957-27B18F8775EE}" dt="2026-01-27T07:57:33.567" v="245" actId="478"/>
          <ac:spMkLst>
            <pc:docMk/>
            <pc:sldMk cId="3415118940" sldId="328"/>
            <ac:spMk id="8" creationId="{4EEEA6E6-95D0-466B-B808-459FB5A63C79}"/>
          </ac:spMkLst>
        </pc:spChg>
        <pc:spChg chg="add mod">
          <ac:chgData name="" userId="df49019a27bcd4f3" providerId="LiveId" clId="{3BDD3912-2D01-46DA-9957-27B18F8775EE}" dt="2026-01-27T08:00:53.811" v="293" actId="5793"/>
          <ac:spMkLst>
            <pc:docMk/>
            <pc:sldMk cId="3415118940" sldId="328"/>
            <ac:spMk id="9" creationId="{0F1D3B76-9C76-4DC6-BA8F-4CCF898A68CC}"/>
          </ac:spMkLst>
        </pc:spChg>
        <pc:spChg chg="mod">
          <ac:chgData name="" userId="df49019a27bcd4f3" providerId="LiveId" clId="{3BDD3912-2D01-46DA-9957-27B18F8775EE}" dt="2026-01-27T07:42:20.427" v="154"/>
          <ac:spMkLst>
            <pc:docMk/>
            <pc:sldMk cId="3415118940" sldId="328"/>
            <ac:spMk id="25" creationId="{AF079C52-6AEE-44BE-B061-E9A64768B8AF}"/>
          </ac:spMkLst>
        </pc:spChg>
        <pc:picChg chg="add mod">
          <ac:chgData name="" userId="df49019a27bcd4f3" providerId="LiveId" clId="{3BDD3912-2D01-46DA-9957-27B18F8775EE}" dt="2026-01-27T07:41:38.172" v="146" actId="1076"/>
          <ac:picMkLst>
            <pc:docMk/>
            <pc:sldMk cId="3415118940" sldId="328"/>
            <ac:picMk id="2" creationId="{09FE2338-8C2E-4DDB-985E-04F3799E2A9C}"/>
          </ac:picMkLst>
        </pc:picChg>
        <pc:picChg chg="del">
          <ac:chgData name="" userId="df49019a27bcd4f3" providerId="LiveId" clId="{3BDD3912-2D01-46DA-9957-27B18F8775EE}" dt="2026-01-27T07:41:29.816" v="144" actId="478"/>
          <ac:picMkLst>
            <pc:docMk/>
            <pc:sldMk cId="3415118940" sldId="328"/>
            <ac:picMk id="4" creationId="{D84DF40B-3F3C-4E6E-ADD2-7EB55B6E1A76}"/>
          </ac:picMkLst>
        </pc:picChg>
        <pc:picChg chg="add">
          <ac:chgData name="" userId="df49019a27bcd4f3" providerId="LiveId" clId="{3BDD3912-2D01-46DA-9957-27B18F8775EE}" dt="2026-01-27T07:52:01.728" v="184"/>
          <ac:picMkLst>
            <pc:docMk/>
            <pc:sldMk cId="3415118940" sldId="328"/>
            <ac:picMk id="6" creationId="{10ABC936-8321-43FE-B803-FA53DD59C7D7}"/>
          </ac:picMkLst>
        </pc:picChg>
      </pc:sldChg>
      <pc:sldChg chg="addSp delSp modSp add del ord">
        <pc:chgData name="" userId="df49019a27bcd4f3" providerId="LiveId" clId="{3BDD3912-2D01-46DA-9957-27B18F8775EE}" dt="2026-01-27T08:04:10.466" v="406" actId="255"/>
        <pc:sldMkLst>
          <pc:docMk/>
          <pc:sldMk cId="3509665218" sldId="329"/>
        </pc:sldMkLst>
        <pc:spChg chg="add del mod">
          <ac:chgData name="" userId="df49019a27bcd4f3" providerId="LiveId" clId="{3BDD3912-2D01-46DA-9957-27B18F8775EE}" dt="2026-01-27T07:58:42.428" v="270" actId="478"/>
          <ac:spMkLst>
            <pc:docMk/>
            <pc:sldMk cId="3509665218" sldId="329"/>
            <ac:spMk id="4" creationId="{A32A32FB-84B7-4A94-B261-5E0F0C412674}"/>
          </ac:spMkLst>
        </pc:spChg>
        <pc:spChg chg="del mod">
          <ac:chgData name="" userId="df49019a27bcd4f3" providerId="LiveId" clId="{3BDD3912-2D01-46DA-9957-27B18F8775EE}" dt="2026-01-27T07:58:38.063" v="269" actId="478"/>
          <ac:spMkLst>
            <pc:docMk/>
            <pc:sldMk cId="3509665218" sldId="329"/>
            <ac:spMk id="7" creationId="{AF6837A9-630C-4B8A-B691-EF35C652F442}"/>
          </ac:spMkLst>
        </pc:spChg>
        <pc:spChg chg="add mod">
          <ac:chgData name="" userId="df49019a27bcd4f3" providerId="LiveId" clId="{3BDD3912-2D01-46DA-9957-27B18F8775EE}" dt="2026-01-27T08:04:10.466" v="406" actId="255"/>
          <ac:spMkLst>
            <pc:docMk/>
            <pc:sldMk cId="3509665218" sldId="329"/>
            <ac:spMk id="9" creationId="{0B2AD8DC-EB61-49AC-9BC2-A22F9D80C8BB}"/>
          </ac:spMkLst>
        </pc:spChg>
        <pc:spChg chg="mod">
          <ac:chgData name="" userId="df49019a27bcd4f3" providerId="LiveId" clId="{3BDD3912-2D01-46DA-9957-27B18F8775EE}" dt="2026-01-27T07:43:25.819" v="166" actId="6549"/>
          <ac:spMkLst>
            <pc:docMk/>
            <pc:sldMk cId="3509665218" sldId="329"/>
            <ac:spMk id="25" creationId="{AF079C52-6AEE-44BE-B061-E9A64768B8AF}"/>
          </ac:spMkLst>
        </pc:spChg>
        <pc:picChg chg="add mod">
          <ac:chgData name="" userId="df49019a27bcd4f3" providerId="LiveId" clId="{3BDD3912-2D01-46DA-9957-27B18F8775EE}" dt="2026-01-27T07:44:03.540" v="169" actId="1076"/>
          <ac:picMkLst>
            <pc:docMk/>
            <pc:sldMk cId="3509665218" sldId="329"/>
            <ac:picMk id="2" creationId="{96EE5C92-7271-4346-B1A9-44AB969A7D0C}"/>
          </ac:picMkLst>
        </pc:picChg>
        <pc:picChg chg="del">
          <ac:chgData name="" userId="df49019a27bcd4f3" providerId="LiveId" clId="{3BDD3912-2D01-46DA-9957-27B18F8775EE}" dt="2026-01-27T07:43:29.864" v="167" actId="478"/>
          <ac:picMkLst>
            <pc:docMk/>
            <pc:sldMk cId="3509665218" sldId="329"/>
            <ac:picMk id="6" creationId="{72B69DF5-1F9D-4E55-8FC3-F34ED2291892}"/>
          </ac:picMkLst>
        </pc:picChg>
        <pc:picChg chg="add">
          <ac:chgData name="" userId="df49019a27bcd4f3" providerId="LiveId" clId="{3BDD3912-2D01-46DA-9957-27B18F8775EE}" dt="2026-01-27T07:53:01.630" v="192"/>
          <ac:picMkLst>
            <pc:docMk/>
            <pc:sldMk cId="3509665218" sldId="329"/>
            <ac:picMk id="8" creationId="{0C76FAFC-B386-40A8-B886-DF254966242B}"/>
          </ac:picMkLst>
        </pc:picChg>
      </pc:sldChg>
      <pc:sldChg chg="addSp delSp modSp add del ord">
        <pc:chgData name="" userId="df49019a27bcd4f3" providerId="LiveId" clId="{3BDD3912-2D01-46DA-9957-27B18F8775EE}" dt="2026-01-27T08:04:22.746" v="411" actId="255"/>
        <pc:sldMkLst>
          <pc:docMk/>
          <pc:sldMk cId="2072319927" sldId="330"/>
        </pc:sldMkLst>
        <pc:spChg chg="add del mod">
          <ac:chgData name="" userId="df49019a27bcd4f3" providerId="LiveId" clId="{3BDD3912-2D01-46DA-9957-27B18F8775EE}" dt="2026-01-27T07:58:49.295" v="273" actId="478"/>
          <ac:spMkLst>
            <pc:docMk/>
            <pc:sldMk cId="2072319927" sldId="330"/>
            <ac:spMk id="4" creationId="{49D50BF4-63BC-4140-A261-90D4C6257E4B}"/>
          </ac:spMkLst>
        </pc:spChg>
        <pc:spChg chg="del mod">
          <ac:chgData name="" userId="df49019a27bcd4f3" providerId="LiveId" clId="{3BDD3912-2D01-46DA-9957-27B18F8775EE}" dt="2026-01-27T07:58:47.469" v="272" actId="478"/>
          <ac:spMkLst>
            <pc:docMk/>
            <pc:sldMk cId="2072319927" sldId="330"/>
            <ac:spMk id="8" creationId="{6C0ED919-7DA5-467B-A2F9-67DE07E91D5D}"/>
          </ac:spMkLst>
        </pc:spChg>
        <pc:spChg chg="add mod">
          <ac:chgData name="" userId="df49019a27bcd4f3" providerId="LiveId" clId="{3BDD3912-2D01-46DA-9957-27B18F8775EE}" dt="2026-01-27T08:04:22.746" v="411" actId="255"/>
          <ac:spMkLst>
            <pc:docMk/>
            <pc:sldMk cId="2072319927" sldId="330"/>
            <ac:spMk id="10" creationId="{9B99C95E-96EE-457B-97FF-0F4F838F6F6A}"/>
          </ac:spMkLst>
        </pc:spChg>
        <pc:picChg chg="add mod">
          <ac:chgData name="" userId="df49019a27bcd4f3" providerId="LiveId" clId="{3BDD3912-2D01-46DA-9957-27B18F8775EE}" dt="2026-01-27T07:49:34.061" v="175" actId="1076"/>
          <ac:picMkLst>
            <pc:docMk/>
            <pc:sldMk cId="2072319927" sldId="330"/>
            <ac:picMk id="2" creationId="{72CDC937-E9E3-45A3-B960-EDE2F29547C4}"/>
          </ac:picMkLst>
        </pc:picChg>
        <pc:picChg chg="add del">
          <ac:chgData name="" userId="df49019a27bcd4f3" providerId="LiveId" clId="{3BDD3912-2D01-46DA-9957-27B18F8775EE}" dt="2026-01-27T07:55:00.365" v="197" actId="478"/>
          <ac:picMkLst>
            <pc:docMk/>
            <pc:sldMk cId="2072319927" sldId="330"/>
            <ac:picMk id="6" creationId="{E9427C7F-3130-48E3-842A-7681F1700391}"/>
          </ac:picMkLst>
        </pc:picChg>
        <pc:picChg chg="del">
          <ac:chgData name="" userId="df49019a27bcd4f3" providerId="LiveId" clId="{3BDD3912-2D01-46DA-9957-27B18F8775EE}" dt="2026-01-27T07:48:55.289" v="172" actId="478"/>
          <ac:picMkLst>
            <pc:docMk/>
            <pc:sldMk cId="2072319927" sldId="330"/>
            <ac:picMk id="7" creationId="{CBA592BD-6295-495A-8FC7-C89E77EACF31}"/>
          </ac:picMkLst>
        </pc:picChg>
        <pc:picChg chg="add">
          <ac:chgData name="" userId="df49019a27bcd4f3" providerId="LiveId" clId="{3BDD3912-2D01-46DA-9957-27B18F8775EE}" dt="2026-01-27T07:55:05.722" v="198"/>
          <ac:picMkLst>
            <pc:docMk/>
            <pc:sldMk cId="2072319927" sldId="330"/>
            <ac:picMk id="9" creationId="{303727E8-C5DD-44CB-9F7C-01EF22E58227}"/>
          </ac:picMkLst>
        </pc:picChg>
      </pc:sldChg>
      <pc:sldChg chg="addSp delSp modSp add ord">
        <pc:chgData name="" userId="df49019a27bcd4f3" providerId="LiveId" clId="{3BDD3912-2D01-46DA-9957-27B18F8775EE}" dt="2026-01-27T08:01:45.513" v="324" actId="255"/>
        <pc:sldMkLst>
          <pc:docMk/>
          <pc:sldMk cId="449561629" sldId="331"/>
        </pc:sldMkLst>
        <pc:spChg chg="add del mod">
          <ac:chgData name="" userId="df49019a27bcd4f3" providerId="LiveId" clId="{3BDD3912-2D01-46DA-9957-27B18F8775EE}" dt="2026-01-27T07:57:48.237" v="249" actId="478"/>
          <ac:spMkLst>
            <pc:docMk/>
            <pc:sldMk cId="449561629" sldId="331"/>
            <ac:spMk id="4" creationId="{974F31B1-8382-4067-BDC1-E0CB710685BE}"/>
          </ac:spMkLst>
        </pc:spChg>
        <pc:spChg chg="del mod">
          <ac:chgData name="" userId="df49019a27bcd4f3" providerId="LiveId" clId="{3BDD3912-2D01-46DA-9957-27B18F8775EE}" dt="2026-01-27T07:57:45.362" v="248" actId="478"/>
          <ac:spMkLst>
            <pc:docMk/>
            <pc:sldMk cId="449561629" sldId="331"/>
            <ac:spMk id="7" creationId="{47B89B45-EA07-41A4-8630-CE152B41CE6A}"/>
          </ac:spMkLst>
        </pc:spChg>
        <pc:spChg chg="add mod">
          <ac:chgData name="" userId="df49019a27bcd4f3" providerId="LiveId" clId="{3BDD3912-2D01-46DA-9957-27B18F8775EE}" dt="2026-01-27T08:01:45.513" v="324" actId="255"/>
          <ac:spMkLst>
            <pc:docMk/>
            <pc:sldMk cId="449561629" sldId="331"/>
            <ac:spMk id="8" creationId="{6EA09934-03B7-4723-BC2E-898F9FD06BCD}"/>
          </ac:spMkLst>
        </pc:spChg>
        <pc:picChg chg="add">
          <ac:chgData name="" userId="df49019a27bcd4f3" providerId="LiveId" clId="{3BDD3912-2D01-46DA-9957-27B18F8775EE}" dt="2026-01-27T07:52:06.733" v="185"/>
          <ac:picMkLst>
            <pc:docMk/>
            <pc:sldMk cId="449561629" sldId="331"/>
            <ac:picMk id="5" creationId="{7F51891B-C52C-4000-8E05-034334017C36}"/>
          </ac:picMkLst>
        </pc:picChg>
      </pc:sldChg>
      <pc:sldChg chg="addSp delSp modSp add ord">
        <pc:chgData name="" userId="df49019a27bcd4f3" providerId="LiveId" clId="{3BDD3912-2D01-46DA-9957-27B18F8775EE}" dt="2026-01-27T08:02:19.917" v="334" actId="20577"/>
        <pc:sldMkLst>
          <pc:docMk/>
          <pc:sldMk cId="1202253251" sldId="332"/>
        </pc:sldMkLst>
        <pc:spChg chg="add del mod">
          <ac:chgData name="" userId="df49019a27bcd4f3" providerId="LiveId" clId="{3BDD3912-2D01-46DA-9957-27B18F8775EE}" dt="2026-01-27T07:57:55.869" v="252" actId="478"/>
          <ac:spMkLst>
            <pc:docMk/>
            <pc:sldMk cId="1202253251" sldId="332"/>
            <ac:spMk id="3" creationId="{84E42099-E6F0-4BED-B71D-C388E49D9BC1}"/>
          </ac:spMkLst>
        </pc:spChg>
        <pc:spChg chg="del mod">
          <ac:chgData name="" userId="df49019a27bcd4f3" providerId="LiveId" clId="{3BDD3912-2D01-46DA-9957-27B18F8775EE}" dt="2026-01-27T07:57:52.576" v="251" actId="478"/>
          <ac:spMkLst>
            <pc:docMk/>
            <pc:sldMk cId="1202253251" sldId="332"/>
            <ac:spMk id="7" creationId="{D46E90E2-6360-472F-8F62-4832C68681FA}"/>
          </ac:spMkLst>
        </pc:spChg>
        <pc:spChg chg="add mod">
          <ac:chgData name="" userId="df49019a27bcd4f3" providerId="LiveId" clId="{3BDD3912-2D01-46DA-9957-27B18F8775EE}" dt="2026-01-27T08:02:19.917" v="334" actId="20577"/>
          <ac:spMkLst>
            <pc:docMk/>
            <pc:sldMk cId="1202253251" sldId="332"/>
            <ac:spMk id="8" creationId="{C18A099A-1EC1-4789-AC14-90320DF102AC}"/>
          </ac:spMkLst>
        </pc:spChg>
        <pc:picChg chg="add">
          <ac:chgData name="" userId="df49019a27bcd4f3" providerId="LiveId" clId="{3BDD3912-2D01-46DA-9957-27B18F8775EE}" dt="2026-01-27T07:52:10.339" v="186"/>
          <ac:picMkLst>
            <pc:docMk/>
            <pc:sldMk cId="1202253251" sldId="332"/>
            <ac:picMk id="5" creationId="{B7B708EF-B75C-4E26-8656-8DADD14246CE}"/>
          </ac:picMkLst>
        </pc:picChg>
      </pc:sldChg>
      <pc:sldChg chg="addSp delSp modSp add ord">
        <pc:chgData name="" userId="df49019a27bcd4f3" providerId="LiveId" clId="{3BDD3912-2D01-46DA-9957-27B18F8775EE}" dt="2026-01-27T08:02:40.045" v="339" actId="20577"/>
        <pc:sldMkLst>
          <pc:docMk/>
          <pc:sldMk cId="2401867364" sldId="333"/>
        </pc:sldMkLst>
        <pc:spChg chg="add del mod">
          <ac:chgData name="" userId="df49019a27bcd4f3" providerId="LiveId" clId="{3BDD3912-2D01-46DA-9957-27B18F8775EE}" dt="2026-01-27T07:58:02.556" v="255" actId="478"/>
          <ac:spMkLst>
            <pc:docMk/>
            <pc:sldMk cId="2401867364" sldId="333"/>
            <ac:spMk id="4" creationId="{BA5EF82A-1B88-4BA0-B4D4-66A44980AEAC}"/>
          </ac:spMkLst>
        </pc:spChg>
        <pc:spChg chg="del mod">
          <ac:chgData name="" userId="df49019a27bcd4f3" providerId="LiveId" clId="{3BDD3912-2D01-46DA-9957-27B18F8775EE}" dt="2026-01-27T07:58:00.176" v="254" actId="478"/>
          <ac:spMkLst>
            <pc:docMk/>
            <pc:sldMk cId="2401867364" sldId="333"/>
            <ac:spMk id="7" creationId="{944D107E-DD96-4AB2-97EB-B64725963849}"/>
          </ac:spMkLst>
        </pc:spChg>
        <pc:spChg chg="add mod">
          <ac:chgData name="" userId="df49019a27bcd4f3" providerId="LiveId" clId="{3BDD3912-2D01-46DA-9957-27B18F8775EE}" dt="2026-01-27T08:02:40.045" v="339" actId="20577"/>
          <ac:spMkLst>
            <pc:docMk/>
            <pc:sldMk cId="2401867364" sldId="333"/>
            <ac:spMk id="8" creationId="{04D104DC-D403-4CF8-96B6-55E85B193B8A}"/>
          </ac:spMkLst>
        </pc:spChg>
        <pc:picChg chg="add">
          <ac:chgData name="" userId="df49019a27bcd4f3" providerId="LiveId" clId="{3BDD3912-2D01-46DA-9957-27B18F8775EE}" dt="2026-01-27T07:52:42.141" v="187"/>
          <ac:picMkLst>
            <pc:docMk/>
            <pc:sldMk cId="2401867364" sldId="333"/>
            <ac:picMk id="5" creationId="{53A71202-C051-4F71-AF6A-445CF81A2896}"/>
          </ac:picMkLst>
        </pc:picChg>
      </pc:sldChg>
      <pc:sldChg chg="addSp delSp modSp add ord">
        <pc:chgData name="" userId="df49019a27bcd4f3" providerId="LiveId" clId="{3BDD3912-2D01-46DA-9957-27B18F8775EE}" dt="2026-01-27T08:02:58.393" v="344" actId="255"/>
        <pc:sldMkLst>
          <pc:docMk/>
          <pc:sldMk cId="526398770" sldId="334"/>
        </pc:sldMkLst>
        <pc:spChg chg="add del mod">
          <ac:chgData name="" userId="df49019a27bcd4f3" providerId="LiveId" clId="{3BDD3912-2D01-46DA-9957-27B18F8775EE}" dt="2026-01-27T07:58:09.853" v="258" actId="478"/>
          <ac:spMkLst>
            <pc:docMk/>
            <pc:sldMk cId="526398770" sldId="334"/>
            <ac:spMk id="3" creationId="{D4F03746-2BA7-4FB9-BE40-218233F61687}"/>
          </ac:spMkLst>
        </pc:spChg>
        <pc:spChg chg="del mod">
          <ac:chgData name="" userId="df49019a27bcd4f3" providerId="LiveId" clId="{3BDD3912-2D01-46DA-9957-27B18F8775EE}" dt="2026-01-27T07:58:07.312" v="257" actId="478"/>
          <ac:spMkLst>
            <pc:docMk/>
            <pc:sldMk cId="526398770" sldId="334"/>
            <ac:spMk id="7" creationId="{2FC1969E-0831-4120-8CF4-4C3304855E25}"/>
          </ac:spMkLst>
        </pc:spChg>
        <pc:spChg chg="add mod">
          <ac:chgData name="" userId="df49019a27bcd4f3" providerId="LiveId" clId="{3BDD3912-2D01-46DA-9957-27B18F8775EE}" dt="2026-01-27T08:02:58.393" v="344" actId="255"/>
          <ac:spMkLst>
            <pc:docMk/>
            <pc:sldMk cId="526398770" sldId="334"/>
            <ac:spMk id="8" creationId="{D6266585-B12C-4512-AEBB-E6107D126463}"/>
          </ac:spMkLst>
        </pc:spChg>
        <pc:picChg chg="add">
          <ac:chgData name="" userId="df49019a27bcd4f3" providerId="LiveId" clId="{3BDD3912-2D01-46DA-9957-27B18F8775EE}" dt="2026-01-27T07:52:44.482" v="188"/>
          <ac:picMkLst>
            <pc:docMk/>
            <pc:sldMk cId="526398770" sldId="334"/>
            <ac:picMk id="6" creationId="{33687060-857C-4637-BDBB-B204A7E6CD57}"/>
          </ac:picMkLst>
        </pc:picChg>
      </pc:sldChg>
      <pc:sldChg chg="modSp add del">
        <pc:chgData name="" userId="df49019a27bcd4f3" providerId="LiveId" clId="{3BDD3912-2D01-46DA-9957-27B18F8775EE}" dt="2026-01-27T02:34:43.369" v="123" actId="2696"/>
        <pc:sldMkLst>
          <pc:docMk/>
          <pc:sldMk cId="4008335575" sldId="338"/>
        </pc:sldMkLst>
        <pc:spChg chg="mod">
          <ac:chgData name="" userId="df49019a27bcd4f3" providerId="LiveId" clId="{3BDD3912-2D01-46DA-9957-27B18F8775EE}" dt="2026-01-27T02:33:04.639" v="99" actId="27636"/>
          <ac:spMkLst>
            <pc:docMk/>
            <pc:sldMk cId="4008335575" sldId="338"/>
            <ac:spMk id="8" creationId="{4F527AD6-4C2F-4758-A09D-51B2392560D3}"/>
          </ac:spMkLst>
        </pc:spChg>
      </pc:sldChg>
      <pc:sldChg chg="addSp delSp modSp add">
        <pc:chgData name="" userId="df49019a27bcd4f3" providerId="LiveId" clId="{3BDD3912-2D01-46DA-9957-27B18F8775EE}" dt="2026-01-27T08:11:52.597" v="488"/>
        <pc:sldMkLst>
          <pc:docMk/>
          <pc:sldMk cId="1600079361" sldId="379"/>
        </pc:sldMkLst>
        <pc:spChg chg="del mod">
          <ac:chgData name="" userId="df49019a27bcd4f3" providerId="LiveId" clId="{3BDD3912-2D01-46DA-9957-27B18F8775EE}" dt="2026-01-27T08:10:05.459" v="479" actId="478"/>
          <ac:spMkLst>
            <pc:docMk/>
            <pc:sldMk cId="1600079361" sldId="379"/>
            <ac:spMk id="2" creationId="{AC4B5D37-532D-41DF-85DA-CCB7F90D0E80}"/>
          </ac:spMkLst>
        </pc:spChg>
        <pc:spChg chg="add del mod">
          <ac:chgData name="" userId="df49019a27bcd4f3" providerId="LiveId" clId="{3BDD3912-2D01-46DA-9957-27B18F8775EE}" dt="2026-01-27T08:10:07.599" v="480" actId="478"/>
          <ac:spMkLst>
            <pc:docMk/>
            <pc:sldMk cId="1600079361" sldId="379"/>
            <ac:spMk id="6" creationId="{4CA95770-0B58-4594-A66D-4ED692548674}"/>
          </ac:spMkLst>
        </pc:spChg>
        <pc:spChg chg="add">
          <ac:chgData name="" userId="df49019a27bcd4f3" providerId="LiveId" clId="{3BDD3912-2D01-46DA-9957-27B18F8775EE}" dt="2026-01-27T08:10:08.180" v="481"/>
          <ac:spMkLst>
            <pc:docMk/>
            <pc:sldMk cId="1600079361" sldId="379"/>
            <ac:spMk id="7" creationId="{3B1BE3D1-6FE3-40B0-BBC7-D54D1E8AE9BF}"/>
          </ac:spMkLst>
        </pc:spChg>
        <pc:picChg chg="add">
          <ac:chgData name="" userId="df49019a27bcd4f3" providerId="LiveId" clId="{3BDD3912-2D01-46DA-9957-27B18F8775EE}" dt="2026-01-27T08:11:52.597" v="488"/>
          <ac:picMkLst>
            <pc:docMk/>
            <pc:sldMk cId="1600079361" sldId="379"/>
            <ac:picMk id="8" creationId="{8E20BA03-EA6E-41C7-87AC-DFBB90D5963E}"/>
          </ac:picMkLst>
        </pc:picChg>
      </pc:sldChg>
      <pc:sldChg chg="addSp delSp modSp add">
        <pc:chgData name="" userId="df49019a27bcd4f3" providerId="LiveId" clId="{3BDD3912-2D01-46DA-9957-27B18F8775EE}" dt="2026-01-27T08:11:56.998" v="489"/>
        <pc:sldMkLst>
          <pc:docMk/>
          <pc:sldMk cId="772027259" sldId="380"/>
        </pc:sldMkLst>
        <pc:spChg chg="del mod">
          <ac:chgData name="" userId="df49019a27bcd4f3" providerId="LiveId" clId="{3BDD3912-2D01-46DA-9957-27B18F8775EE}" dt="2026-01-27T08:10:13.439" v="482" actId="478"/>
          <ac:spMkLst>
            <pc:docMk/>
            <pc:sldMk cId="772027259" sldId="380"/>
            <ac:spMk id="2" creationId="{AC4B5D37-532D-41DF-85DA-CCB7F90D0E80}"/>
          </ac:spMkLst>
        </pc:spChg>
        <pc:spChg chg="add del mod">
          <ac:chgData name="" userId="df49019a27bcd4f3" providerId="LiveId" clId="{3BDD3912-2D01-46DA-9957-27B18F8775EE}" dt="2026-01-27T08:10:15.615" v="483" actId="478"/>
          <ac:spMkLst>
            <pc:docMk/>
            <pc:sldMk cId="772027259" sldId="380"/>
            <ac:spMk id="7" creationId="{200393FA-64BD-4784-BDEA-6A2EA118A900}"/>
          </ac:spMkLst>
        </pc:spChg>
        <pc:spChg chg="add">
          <ac:chgData name="" userId="df49019a27bcd4f3" providerId="LiveId" clId="{3BDD3912-2D01-46DA-9957-27B18F8775EE}" dt="2026-01-27T08:10:16.151" v="484"/>
          <ac:spMkLst>
            <pc:docMk/>
            <pc:sldMk cId="772027259" sldId="380"/>
            <ac:spMk id="8" creationId="{FD9A5444-DC5C-423E-8E64-8358B64EAACC}"/>
          </ac:spMkLst>
        </pc:spChg>
        <pc:picChg chg="add">
          <ac:chgData name="" userId="df49019a27bcd4f3" providerId="LiveId" clId="{3BDD3912-2D01-46DA-9957-27B18F8775EE}" dt="2026-01-27T08:11:56.998" v="489"/>
          <ac:picMkLst>
            <pc:docMk/>
            <pc:sldMk cId="772027259" sldId="380"/>
            <ac:picMk id="9" creationId="{F180065A-B9AD-4C75-9F53-E75DFD8CE251}"/>
          </ac:picMkLst>
        </pc:picChg>
      </pc:sldChg>
      <pc:sldChg chg="addSp delSp modSp add">
        <pc:chgData name="" userId="df49019a27bcd4f3" providerId="LiveId" clId="{3BDD3912-2D01-46DA-9957-27B18F8775EE}" dt="2026-01-27T08:12:08.437" v="490"/>
        <pc:sldMkLst>
          <pc:docMk/>
          <pc:sldMk cId="3945336103" sldId="381"/>
        </pc:sldMkLst>
        <pc:spChg chg="del mod">
          <ac:chgData name="" userId="df49019a27bcd4f3" providerId="LiveId" clId="{3BDD3912-2D01-46DA-9957-27B18F8775EE}" dt="2026-01-27T08:09:58.212" v="476" actId="478"/>
          <ac:spMkLst>
            <pc:docMk/>
            <pc:sldMk cId="3945336103" sldId="381"/>
            <ac:spMk id="2" creationId="{AC4B5D37-532D-41DF-85DA-CCB7F90D0E80}"/>
          </ac:spMkLst>
        </pc:spChg>
        <pc:spChg chg="add del mod">
          <ac:chgData name="" userId="df49019a27bcd4f3" providerId="LiveId" clId="{3BDD3912-2D01-46DA-9957-27B18F8775EE}" dt="2026-01-27T08:10:00.464" v="477" actId="478"/>
          <ac:spMkLst>
            <pc:docMk/>
            <pc:sldMk cId="3945336103" sldId="381"/>
            <ac:spMk id="6" creationId="{7AEBC1C7-76F2-44AA-A9AD-861541AAD20F}"/>
          </ac:spMkLst>
        </pc:spChg>
        <pc:spChg chg="add">
          <ac:chgData name="" userId="df49019a27bcd4f3" providerId="LiveId" clId="{3BDD3912-2D01-46DA-9957-27B18F8775EE}" dt="2026-01-27T08:10:01.005" v="478"/>
          <ac:spMkLst>
            <pc:docMk/>
            <pc:sldMk cId="3945336103" sldId="381"/>
            <ac:spMk id="7" creationId="{24455068-8A11-4C20-B8E7-CC0AB8A7D051}"/>
          </ac:spMkLst>
        </pc:spChg>
        <pc:picChg chg="add">
          <ac:chgData name="" userId="df49019a27bcd4f3" providerId="LiveId" clId="{3BDD3912-2D01-46DA-9957-27B18F8775EE}" dt="2026-01-27T08:12:08.437" v="490"/>
          <ac:picMkLst>
            <pc:docMk/>
            <pc:sldMk cId="3945336103" sldId="381"/>
            <ac:picMk id="8" creationId="{317CFF94-6234-402A-AC6F-7F4312E5BD98}"/>
          </ac:picMkLst>
        </pc:picChg>
      </pc:sldChg>
      <pc:sldChg chg="addSp delSp modSp add ord">
        <pc:chgData name="" userId="df49019a27bcd4f3" providerId="LiveId" clId="{3BDD3912-2D01-46DA-9957-27B18F8775EE}" dt="2026-01-27T08:55:19.173" v="909"/>
        <pc:sldMkLst>
          <pc:docMk/>
          <pc:sldMk cId="4074592217" sldId="382"/>
        </pc:sldMkLst>
        <pc:spChg chg="del">
          <ac:chgData name="" userId="df49019a27bcd4f3" providerId="LiveId" clId="{3BDD3912-2D01-46DA-9957-27B18F8775EE}" dt="2026-01-27T08:27:51.436" v="511" actId="478"/>
          <ac:spMkLst>
            <pc:docMk/>
            <pc:sldMk cId="4074592217" sldId="382"/>
            <ac:spMk id="3" creationId="{D06268CB-99BD-4B61-B278-232448FFD213}"/>
          </ac:spMkLst>
        </pc:spChg>
        <pc:spChg chg="add del mod">
          <ac:chgData name="" userId="df49019a27bcd4f3" providerId="LiveId" clId="{3BDD3912-2D01-46DA-9957-27B18F8775EE}" dt="2026-01-27T08:27:56.081" v="512" actId="478"/>
          <ac:spMkLst>
            <pc:docMk/>
            <pc:sldMk cId="4074592217" sldId="382"/>
            <ac:spMk id="4" creationId="{5B03C057-C509-418F-B229-DE139DF184A2}"/>
          </ac:spMkLst>
        </pc:spChg>
        <pc:spChg chg="del">
          <ac:chgData name="" userId="df49019a27bcd4f3" providerId="LiveId" clId="{3BDD3912-2D01-46DA-9957-27B18F8775EE}" dt="2026-01-27T08:28:02.963" v="515" actId="478"/>
          <ac:spMkLst>
            <pc:docMk/>
            <pc:sldMk cId="4074592217" sldId="382"/>
            <ac:spMk id="6" creationId="{92FD44E9-0A29-455E-B4B8-FFA295AECBC9}"/>
          </ac:spMkLst>
        </pc:spChg>
        <pc:picChg chg="add mod">
          <ac:chgData name="" userId="df49019a27bcd4f3" providerId="LiveId" clId="{3BDD3912-2D01-46DA-9957-27B18F8775EE}" dt="2026-01-27T08:55:19.173" v="909"/>
          <ac:picMkLst>
            <pc:docMk/>
            <pc:sldMk cId="4074592217" sldId="382"/>
            <ac:picMk id="3" creationId="{05B808FF-FE0B-415C-B50E-CE8A7BF9B90F}"/>
          </ac:picMkLst>
        </pc:picChg>
        <pc:picChg chg="del">
          <ac:chgData name="" userId="df49019a27bcd4f3" providerId="LiveId" clId="{3BDD3912-2D01-46DA-9957-27B18F8775EE}" dt="2026-01-27T08:28:06.482" v="516" actId="478"/>
          <ac:picMkLst>
            <pc:docMk/>
            <pc:sldMk cId="4074592217" sldId="382"/>
            <ac:picMk id="7" creationId="{BFD03ADB-01B1-49E0-937D-219590D29C06}"/>
          </ac:picMkLst>
        </pc:picChg>
        <pc:picChg chg="add del mod">
          <ac:chgData name="" userId="df49019a27bcd4f3" providerId="LiveId" clId="{3BDD3912-2D01-46DA-9957-27B18F8775EE}" dt="2026-01-27T08:55:17.691" v="908" actId="478"/>
          <ac:picMkLst>
            <pc:docMk/>
            <pc:sldMk cId="4074592217" sldId="382"/>
            <ac:picMk id="8" creationId="{25F23D00-7527-4A74-9DE4-41DBFEB1E281}"/>
          </ac:picMkLst>
        </pc:picChg>
      </pc:sldChg>
    </pc:docChg>
  </pc:docChgLst>
  <pc:docChgLst>
    <pc:chgData userId="df49019a27bcd4f3" providerId="LiveId" clId="{D5D8F4EF-9CD6-4DFE-B163-404811FD0BFB}"/>
  </pc:docChgLst>
  <pc:docChgLst>
    <pc:chgData userId="df49019a27bcd4f3" providerId="LiveId" clId="{C40660B1-8D4C-4001-A67B-B38FF899F695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大標題文字"/>
          <p:cNvSpPr txBox="1">
            <a:spLocks noGrp="1"/>
          </p:cNvSpPr>
          <p:nvPr>
            <p:ph type="title"/>
          </p:nvPr>
        </p:nvSpPr>
        <p:spPr>
          <a:xfrm>
            <a:off x="1267200" y="1346400"/>
            <a:ext cx="15688800" cy="1224000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1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1265700" y="2721600"/>
            <a:ext cx="15690300" cy="64966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1pPr>
            <a:lvl2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2pPr>
            <a:lvl3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3pPr>
            <a:lvl4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4pPr>
            <a:lvl5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Microsoft JhengHei"/>
              </a:defRPr>
            </a:lvl5pPr>
            <a:lvl6pPr>
              <a:defRPr>
                <a:solidFill>
                  <a:schemeClr val="tx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</a:lstStyle>
          <a:p>
            <a:r>
              <a:rPr dirty="0" err="1"/>
              <a:t>內文層級一</a:t>
            </a:r>
            <a:endParaRPr dirty="0"/>
          </a:p>
          <a:p>
            <a:pPr lvl="1"/>
            <a:r>
              <a:rPr dirty="0" err="1"/>
              <a:t>內文層級二</a:t>
            </a:r>
            <a:endParaRPr dirty="0"/>
          </a:p>
          <a:p>
            <a:pPr lvl="2"/>
            <a:r>
              <a:rPr dirty="0" err="1"/>
              <a:t>內文層級三</a:t>
            </a:r>
            <a:endParaRPr dirty="0"/>
          </a:p>
          <a:p>
            <a:pPr lvl="3"/>
            <a:r>
              <a:rPr dirty="0" err="1"/>
              <a:t>內文層級四</a:t>
            </a:r>
            <a:endParaRPr dirty="0"/>
          </a:p>
          <a:p>
            <a:pPr lvl="4"/>
            <a:r>
              <a:rPr dirty="0" err="1"/>
              <a:t>內文層級五</a:t>
            </a:r>
            <a:endParaRPr lang="en-US" dirty="0"/>
          </a:p>
          <a:p>
            <a:pPr lvl="5"/>
            <a:r>
              <a:rPr lang="zh-TW" altLang="en-US" dirty="0"/>
              <a:t>內文層級六</a:t>
            </a:r>
            <a:endParaRPr dirty="0"/>
          </a:p>
        </p:txBody>
      </p:sp>
      <p:sp>
        <p:nvSpPr>
          <p:cNvPr id="4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531152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大標題文字"/>
          <p:cNvSpPr txBox="1">
            <a:spLocks noGrp="1"/>
          </p:cNvSpPr>
          <p:nvPr>
            <p:ph type="title"/>
          </p:nvPr>
        </p:nvSpPr>
        <p:spPr>
          <a:xfrm>
            <a:off x="1333500" y="3400427"/>
            <a:ext cx="15621000" cy="3486150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2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26855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12.sv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12" Type="http://schemas.openxmlformats.org/officeDocument/2006/relationships/image" Target="../media/image11.png"/><Relationship Id="rId2" Type="http://schemas.openxmlformats.org/officeDocument/2006/relationships/image" Target="../media/image31.png"/><Relationship Id="rId16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openxmlformats.org/officeDocument/2006/relationships/image" Target="../media/image34.svg"/><Relationship Id="rId15" Type="http://schemas.openxmlformats.org/officeDocument/2006/relationships/image" Target="../media/image7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svg"/><Relationship Id="rId1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573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7157090" y="-1401078"/>
            <a:ext cx="17363364" cy="1263184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9144000" y="3545285"/>
            <a:ext cx="8052382" cy="2382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294"/>
              </a:lnSpc>
            </a:pPr>
            <a:r>
              <a:rPr lang="en-US" sz="8298" dirty="0">
                <a:solidFill>
                  <a:srgbClr val="FFFFFF"/>
                </a:solidFill>
                <a:latin typeface="Lilita One"/>
              </a:rPr>
              <a:t> </a:t>
            </a:r>
            <a:r>
              <a:rPr lang="en-US" sz="8298" dirty="0" err="1">
                <a:solidFill>
                  <a:srgbClr val="FFFFFF"/>
                </a:solidFill>
                <a:latin typeface="Lilita One"/>
              </a:rPr>
              <a:t>Gogs</a:t>
            </a:r>
            <a:r>
              <a:rPr lang="en-US" sz="8298" dirty="0">
                <a:solidFill>
                  <a:srgbClr val="FFFFFF"/>
                </a:solidFill>
                <a:latin typeface="Lilita One"/>
              </a:rPr>
              <a:t> +</a:t>
            </a:r>
            <a:endParaRPr lang="en-US" sz="8000" b="1" dirty="0">
              <a:solidFill>
                <a:srgbClr val="FFFFFF"/>
              </a:solidFill>
              <a:latin typeface="Lilita One" panose="02020500000000000000" charset="0"/>
              <a:ea typeface="微軟正黑體" panose="020B0604030504040204" pitchFamily="34" charset="-120"/>
            </a:endParaRPr>
          </a:p>
          <a:p>
            <a:pPr algn="r">
              <a:lnSpc>
                <a:spcPts val="9294"/>
              </a:lnSpc>
            </a:pPr>
            <a:r>
              <a:rPr lang="en-US" sz="8000" b="1" dirty="0">
                <a:solidFill>
                  <a:srgbClr val="FFFFFF"/>
                </a:solidFill>
                <a:latin typeface="Lilita One" panose="02020500000000000000" charset="0"/>
                <a:ea typeface="微軟正黑體" panose="020B0604030504040204" pitchFamily="34" charset="-120"/>
              </a:rPr>
              <a:t>SourceTree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668000" y="6915443"/>
            <a:ext cx="6528382" cy="3566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940"/>
              </a:lnSpc>
            </a:pPr>
            <a:r>
              <a:rPr lang="zh-TW" altLang="en-US" sz="2400" dirty="0">
                <a:solidFill>
                  <a:srgbClr val="FFFFFF"/>
                </a:solidFill>
                <a:latin typeface="PT Sans"/>
              </a:rPr>
              <a:t>讓每家企業都擁有簡單實用的資訊系統</a:t>
            </a:r>
            <a:endParaRPr lang="en-US" sz="2400" dirty="0">
              <a:solidFill>
                <a:srgbClr val="FFFFFF"/>
              </a:solidFill>
              <a:latin typeface="PT San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162589" y="6431490"/>
            <a:ext cx="3033793" cy="446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31"/>
              </a:lnSpc>
            </a:pPr>
            <a:r>
              <a:rPr lang="en-US" altLang="zh-TW" sz="2736" dirty="0" err="1">
                <a:solidFill>
                  <a:srgbClr val="FFFFFF"/>
                </a:solidFill>
                <a:latin typeface="Lilita One" panose="02020500000000000000" charset="0"/>
                <a:ea typeface="微軟正黑體" panose="020B0604030504040204" pitchFamily="34" charset="-120"/>
              </a:rPr>
              <a:t>Gex</a:t>
            </a:r>
            <a:r>
              <a:rPr lang="en-US" altLang="zh-TW" sz="2736" dirty="0">
                <a:solidFill>
                  <a:srgbClr val="FFFFFF"/>
                </a:solidFill>
                <a:latin typeface="Lilita One" panose="02020500000000000000" charset="0"/>
                <a:ea typeface="微軟正黑體" panose="020B0604030504040204" pitchFamily="34" charset="-120"/>
              </a:rPr>
              <a:t> Info Ltd</a:t>
            </a:r>
            <a:endParaRPr lang="en-US" sz="2736" dirty="0">
              <a:solidFill>
                <a:srgbClr val="FFFFFF"/>
              </a:solidFill>
              <a:latin typeface="Lilita One" panose="02020500000000000000" charset="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 startAt="2"/>
            </a:pPr>
            <a:r>
              <a:rPr lang="zh-TW" altLang="en-US" sz="3600" dirty="0">
                <a:solidFill>
                  <a:srgbClr val="0070C0"/>
                </a:solidFill>
              </a:rPr>
              <a:t>建立個人</a:t>
            </a:r>
            <a:r>
              <a:rPr lang="en-US" altLang="zh-TW" sz="3600" dirty="0">
                <a:solidFill>
                  <a:srgbClr val="0070C0"/>
                </a:solidFill>
              </a:rPr>
              <a:t>token-</a:t>
            </a:r>
            <a:r>
              <a:rPr lang="zh-TW" altLang="en-US" sz="3600" dirty="0">
                <a:solidFill>
                  <a:srgbClr val="0070C0"/>
                </a:solidFill>
              </a:rPr>
              <a:t>進入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用戶設定</a:t>
            </a:r>
            <a:endParaRPr lang="en-US" altLang="zh-TW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16E6678-D9B1-4028-A146-04B883AD6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726" y="2357437"/>
            <a:ext cx="10491032" cy="5793125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F51891B-C52C-4000-8E05-034334017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6EA09934-03B7-4723-BC2E-898F9FD06BCD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– 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token(1)</a:t>
            </a:r>
            <a:endParaRPr lang="zh-TW" altLang="en-US" sz="4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4956162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 startAt="2"/>
            </a:pPr>
            <a:r>
              <a:rPr lang="zh-TW" altLang="en-US" sz="3600" dirty="0">
                <a:solidFill>
                  <a:srgbClr val="0070C0"/>
                </a:solidFill>
              </a:rPr>
              <a:t>建立個人</a:t>
            </a:r>
            <a:r>
              <a:rPr lang="en-US" altLang="zh-TW" sz="3600" dirty="0">
                <a:solidFill>
                  <a:srgbClr val="0070C0"/>
                </a:solidFill>
              </a:rPr>
              <a:t>token-</a:t>
            </a:r>
            <a:r>
              <a:rPr lang="zh-TW" altLang="en-US" sz="3600" dirty="0">
                <a:solidFill>
                  <a:srgbClr val="0070C0"/>
                </a:solidFill>
              </a:rPr>
              <a:t>生成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新的令牌</a:t>
            </a:r>
            <a:endParaRPr lang="en-US" altLang="zh-TW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1D2235B-0055-43B4-A6DC-4BFEDD9E8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022" y="2357438"/>
            <a:ext cx="10146641" cy="5715752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7B708EF-B75C-4E26-8656-8DADD1424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C18A099A-1EC1-4789-AC14-90320DF102AC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– 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token(2)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225325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 startAt="2"/>
            </a:pPr>
            <a:r>
              <a:rPr lang="zh-TW" altLang="en-US" sz="3600" dirty="0">
                <a:solidFill>
                  <a:srgbClr val="0070C0"/>
                </a:solidFill>
              </a:rPr>
              <a:t>建立個人</a:t>
            </a:r>
            <a:r>
              <a:rPr lang="en-US" altLang="zh-TW" sz="3600" dirty="0">
                <a:solidFill>
                  <a:srgbClr val="0070C0"/>
                </a:solidFill>
              </a:rPr>
              <a:t>token-</a:t>
            </a:r>
            <a:r>
              <a:rPr lang="zh-TW" altLang="en-US" sz="3600" dirty="0">
                <a:solidFill>
                  <a:srgbClr val="0070C0"/>
                </a:solidFill>
              </a:rPr>
              <a:t>生成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新的令牌，名稱：</a:t>
            </a:r>
            <a:r>
              <a:rPr lang="en-US" altLang="zh-TW" sz="3600" dirty="0">
                <a:solidFill>
                  <a:srgbClr val="0070C0"/>
                </a:solidFill>
              </a:rPr>
              <a:t>TK</a:t>
            </a:r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B7B403F-CE7D-4FC3-84E9-12706EC1E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42" y="2357438"/>
            <a:ext cx="10168658" cy="5792761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3A71202-C051-4F71-AF6A-445CF81A2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04D104DC-D403-4CF8-96B6-55E85B193B8A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– 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token(3)</a:t>
            </a:r>
            <a:endParaRPr lang="zh-TW" altLang="en-US" sz="4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0186736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 startAt="2"/>
            </a:pPr>
            <a:r>
              <a:rPr lang="zh-TW" altLang="en-US" sz="3600" dirty="0">
                <a:solidFill>
                  <a:srgbClr val="0070C0"/>
                </a:solidFill>
              </a:rPr>
              <a:t>建立個人</a:t>
            </a:r>
            <a:r>
              <a:rPr lang="en-US" altLang="zh-TW" sz="3600" dirty="0">
                <a:solidFill>
                  <a:srgbClr val="0070C0"/>
                </a:solidFill>
              </a:rPr>
              <a:t>token-</a:t>
            </a:r>
            <a:r>
              <a:rPr lang="zh-TW" altLang="en-US" sz="3600" dirty="0">
                <a:solidFill>
                  <a:srgbClr val="0070C0"/>
                </a:solidFill>
              </a:rPr>
              <a:t>只會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顯示一次，請立刻複製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下來收藏</a:t>
            </a:r>
            <a:endParaRPr lang="en-US" altLang="zh-TW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73231A9-A274-4DEF-8185-9F8BAC56D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171" y="2357438"/>
            <a:ext cx="10354418" cy="5932321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3687060-857C-4637-BDBB-B204A7E6CD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D6266585-B12C-4512-AEBB-E6107D126463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– 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token(4)</a:t>
            </a:r>
            <a:endParaRPr lang="zh-TW" altLang="en-US" sz="4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26398770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/>
            </a:pPr>
            <a:r>
              <a:rPr lang="zh-TW" altLang="en-US" sz="3600" dirty="0">
                <a:solidFill>
                  <a:srgbClr val="0070C0"/>
                </a:solidFill>
              </a:rPr>
              <a:t>建立倉庫</a:t>
            </a:r>
            <a:endParaRPr lang="en-US" altLang="zh-TW" sz="3600" dirty="0"/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422DFC6-F6F2-41D9-A0DE-072F16560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235" y="2043733"/>
            <a:ext cx="13245542" cy="5885830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E26681D-315D-472F-9E3C-3784FCD58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10335772" y="3131096"/>
            <a:ext cx="15904454" cy="3470063"/>
          </a:xfrm>
          <a:prstGeom prst="rect">
            <a:avLst/>
          </a:prstGeom>
        </p:spPr>
      </p:pic>
      <p:sp>
        <p:nvSpPr>
          <p:cNvPr id="9" name="標題 1">
            <a:extLst>
              <a:ext uri="{FF2B5EF4-FFF2-40B4-BE49-F238E27FC236}">
                <a16:creationId xmlns:a16="http://schemas.microsoft.com/office/drawing/2014/main" id="{B445A4DC-0AC6-435E-9142-964D5F28B8FF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– 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建立倉庫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endParaRPr lang="zh-TW" altLang="en-US" sz="4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7632268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/>
            </a:pPr>
            <a:r>
              <a:rPr lang="zh-TW" altLang="en-US" sz="3600" dirty="0">
                <a:solidFill>
                  <a:srgbClr val="0070C0"/>
                </a:solidFill>
              </a:rPr>
              <a:t>建立倉庫</a:t>
            </a:r>
            <a:r>
              <a:rPr lang="en-US" altLang="zh-TW" sz="3600" dirty="0">
                <a:solidFill>
                  <a:srgbClr val="0070C0"/>
                </a:solidFill>
              </a:rPr>
              <a:t>-</a:t>
            </a:r>
            <a:r>
              <a:rPr lang="zh-TW" altLang="en-US" sz="3600" dirty="0">
                <a:solidFill>
                  <a:srgbClr val="0070C0"/>
                </a:solidFill>
              </a:rPr>
              <a:t>可見度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公開，所有人都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能看，因此需設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為私有</a:t>
            </a:r>
            <a:endParaRPr lang="en-US" altLang="zh-TW" sz="3600" dirty="0"/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DD1E625-5C4B-44CF-9C9E-7E4BB7541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297" y="1587940"/>
            <a:ext cx="9115029" cy="7729298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F1600837-794F-4E71-85B9-9C672A439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97D9C003-5508-4C64-8D54-7043EF9ECA3F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– 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建立倉庫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(2)</a:t>
            </a:r>
            <a:endParaRPr lang="zh-TW" altLang="en-US" sz="4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0192586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/>
            </a:pPr>
            <a:r>
              <a:rPr lang="zh-TW" altLang="en-US" sz="3600" dirty="0">
                <a:solidFill>
                  <a:srgbClr val="0070C0"/>
                </a:solidFill>
              </a:rPr>
              <a:t>建立倉庫</a:t>
            </a:r>
            <a:r>
              <a:rPr lang="en-US" altLang="zh-TW" sz="3600" dirty="0">
                <a:solidFill>
                  <a:srgbClr val="0070C0"/>
                </a:solidFill>
              </a:rPr>
              <a:t>-</a:t>
            </a:r>
            <a:r>
              <a:rPr lang="zh-TW" altLang="en-US" sz="3600" dirty="0">
                <a:solidFill>
                  <a:srgbClr val="0070C0"/>
                </a:solidFill>
              </a:rPr>
              <a:t>空倉庫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可複製倉庫網址</a:t>
            </a:r>
            <a:endParaRPr lang="en-US" altLang="zh-TW" sz="3600" dirty="0"/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3F48D88-33E7-4305-8225-D09953EFA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2585" y="2357438"/>
            <a:ext cx="10052939" cy="6678278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35F6CE5C-0B19-497D-879D-77F7ECA90F1B}"/>
              </a:ext>
            </a:extLst>
          </p:cNvPr>
          <p:cNvSpPr txBox="1"/>
          <p:nvPr/>
        </p:nvSpPr>
        <p:spPr>
          <a:xfrm>
            <a:off x="14094025" y="4848898"/>
            <a:ext cx="615554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algn="ctr" defTabSz="619125" hangingPunct="0"/>
            <a:r>
              <a:rPr lang="zh-TW" altLang="en-US" sz="2100" b="1" dirty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複製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E741D92-3DFD-4627-A30C-4A6F39E65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  <p:sp>
        <p:nvSpPr>
          <p:cNvPr id="9" name="標題 1">
            <a:extLst>
              <a:ext uri="{FF2B5EF4-FFF2-40B4-BE49-F238E27FC236}">
                <a16:creationId xmlns:a16="http://schemas.microsoft.com/office/drawing/2014/main" id="{B73FF6D8-581D-4BCB-A045-7028C62FEBEF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– 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建立倉庫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(3)</a:t>
            </a:r>
            <a:endParaRPr lang="zh-TW" altLang="en-US" sz="4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46677730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600" dirty="0">
                <a:solidFill>
                  <a:srgbClr val="0070C0"/>
                </a:solidFill>
              </a:rPr>
              <a:t>倉庫列表</a:t>
            </a:r>
            <a:endParaRPr lang="en-US" altLang="zh-TW" sz="3600" dirty="0"/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96EE5C92-7271-4346-B1A9-44AB969A7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2730" y="1722830"/>
            <a:ext cx="11974596" cy="856417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C76FAFC-B386-40A8-B886-DF2549662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  <p:sp>
        <p:nvSpPr>
          <p:cNvPr id="9" name="標題 1">
            <a:extLst>
              <a:ext uri="{FF2B5EF4-FFF2-40B4-BE49-F238E27FC236}">
                <a16:creationId xmlns:a16="http://schemas.microsoft.com/office/drawing/2014/main" id="{0B2AD8DC-EB61-49AC-9BC2-A22F9D80C8BB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– 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建立倉庫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(4)</a:t>
            </a:r>
            <a:endParaRPr lang="zh-TW" altLang="en-US" sz="4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09665218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/>
            </a:pPr>
            <a:r>
              <a:rPr lang="zh-TW" altLang="en-US" sz="3600" dirty="0">
                <a:solidFill>
                  <a:srgbClr val="0070C0"/>
                </a:solidFill>
              </a:rPr>
              <a:t>倉庫瀏覽</a:t>
            </a:r>
            <a:r>
              <a:rPr lang="en-US" altLang="zh-TW" sz="3600" dirty="0">
                <a:solidFill>
                  <a:srgbClr val="0070C0"/>
                </a:solidFill>
              </a:rPr>
              <a:t>-</a:t>
            </a:r>
            <a:br>
              <a:rPr lang="en-US" altLang="zh-TW" sz="3600" dirty="0">
                <a:solidFill>
                  <a:srgbClr val="0070C0"/>
                </a:solidFill>
              </a:rPr>
            </a:br>
            <a:r>
              <a:rPr lang="zh-TW" altLang="en-US" sz="3600" dirty="0">
                <a:solidFill>
                  <a:srgbClr val="0070C0"/>
                </a:solidFill>
              </a:rPr>
              <a:t>倉庫內容</a:t>
            </a:r>
            <a:endParaRPr lang="en-US" altLang="zh-TW" sz="3600" dirty="0"/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72CDC937-E9E3-45A3-B960-EDE2F2954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861" y="1647095"/>
            <a:ext cx="11745964" cy="8297433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303727E8-C5DD-44CB-9F7C-01EF22E58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9B99C95E-96EE-457B-97FF-0F4F838F6F6A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– </a:t>
            </a:r>
            <a:r>
              <a:rPr lang="zh-TW" altLang="en-US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建立倉庫</a:t>
            </a:r>
            <a:r>
              <a:rPr lang="en-US" altLang="zh-TW" sz="48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(5)</a:t>
            </a:r>
            <a:endParaRPr lang="zh-TW" altLang="en-US" sz="4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72319927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0B1039-DEA3-413F-8779-F5ADD39BA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安裝與實機操作</a:t>
            </a:r>
          </a:p>
        </p:txBody>
      </p:sp>
    </p:spTree>
    <p:extLst>
      <p:ext uri="{BB962C8B-B14F-4D97-AF65-F5344CB8AC3E}">
        <p14:creationId xmlns:p14="http://schemas.microsoft.com/office/powerpoint/2010/main" val="218021904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269836" y="3650229"/>
            <a:ext cx="11979323" cy="8712235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8499491" y="-575847"/>
            <a:ext cx="14308229" cy="9209213"/>
            <a:chOff x="0" y="0"/>
            <a:chExt cx="5513070" cy="3548380"/>
          </a:xfrm>
        </p:grpSpPr>
        <p:sp>
          <p:nvSpPr>
            <p:cNvPr id="4" name="Freeform 4"/>
            <p:cNvSpPr/>
            <p:nvPr/>
          </p:nvSpPr>
          <p:spPr>
            <a:xfrm>
              <a:off x="-2540" y="-15240"/>
              <a:ext cx="5515610" cy="3563620"/>
            </a:xfrm>
            <a:custGeom>
              <a:avLst/>
              <a:gdLst/>
              <a:ahLst/>
              <a:cxnLst/>
              <a:rect l="l" t="t" r="r" b="b"/>
              <a:pathLst>
                <a:path w="5515610" h="356362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t="-1905" b="-1905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215331" y="1871834"/>
            <a:ext cx="4534304" cy="102248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947652" y="2310463"/>
            <a:ext cx="6545247" cy="8592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18"/>
              </a:lnSpc>
            </a:pPr>
            <a:r>
              <a:rPr lang="en-US" altLang="zh-TW" sz="5998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Why Git ?</a:t>
            </a:r>
            <a:endParaRPr lang="en-US" sz="5998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636398" y="6029406"/>
            <a:ext cx="595880" cy="66117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143000" y="7387483"/>
            <a:ext cx="7620000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p"/>
            </a:pPr>
            <a:r>
              <a:rPr lang="en-US" altLang="zh-TW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Git</a:t>
            </a:r>
            <a:r>
              <a:rPr lang="zh-TW" altLang="en-US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有快速、直覺、出色的合併歷程追蹤</a:t>
            </a:r>
            <a:r>
              <a:rPr lang="en-US" altLang="zh-TW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(merge trace)</a:t>
            </a:r>
            <a:r>
              <a:rPr lang="zh-TW" altLang="en-US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能力，適合多環境、多分支需求。</a:t>
            </a:r>
            <a:endParaRPr lang="en-US" altLang="zh-TW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marL="800100" lvl="1" indent="-342900">
              <a:buFont typeface="Wingdings" panose="05000000000000000000" pitchFamily="2" charset="2"/>
              <a:buChar char="p"/>
            </a:pPr>
            <a:r>
              <a:rPr lang="en-US" altLang="zh-TW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Git</a:t>
            </a:r>
            <a:r>
              <a:rPr lang="zh-TW" altLang="en-US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是分散式系統，可以降低對</a:t>
            </a:r>
            <a:r>
              <a:rPr lang="en-US" altLang="zh-TW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server</a:t>
            </a:r>
            <a:r>
              <a:rPr lang="zh-TW" altLang="en-US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依賴度，可離線使用，必要時才需</a:t>
            </a:r>
            <a:r>
              <a:rPr lang="en-US" altLang="zh-TW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pull</a:t>
            </a:r>
            <a:r>
              <a:rPr lang="zh-TW" altLang="en-US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或</a:t>
            </a:r>
            <a:r>
              <a:rPr lang="en-US" altLang="zh-TW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push</a:t>
            </a:r>
            <a:r>
              <a:rPr lang="zh-TW" altLang="en-US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至遠端</a:t>
            </a:r>
            <a:r>
              <a:rPr lang="en-US" altLang="zh-TW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server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947652" y="6690576"/>
            <a:ext cx="4480931" cy="4574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dirty="0">
                <a:solidFill>
                  <a:srgbClr val="D4A27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MISSION DESCRIPTION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r>
              <a:rPr lang="zh-TW" altLang="en-US" sz="4500" dirty="0"/>
              <a:t>安裝 </a:t>
            </a:r>
            <a:r>
              <a:rPr lang="en-US" altLang="zh-TW" sz="4500" dirty="0" err="1"/>
              <a:t>WinMerge</a:t>
            </a:r>
            <a:r>
              <a:rPr lang="en-US" altLang="zh-TW" sz="4500" dirty="0"/>
              <a:t>(</a:t>
            </a:r>
            <a:r>
              <a:rPr lang="zh-TW" altLang="en-US" sz="4500" dirty="0"/>
              <a:t>非必要</a:t>
            </a:r>
            <a:r>
              <a:rPr lang="en-US" altLang="zh-TW" sz="4500" dirty="0"/>
              <a:t>)</a:t>
            </a:r>
          </a:p>
          <a:p>
            <a:r>
              <a:rPr lang="zh-TW" altLang="en-US" sz="4500" dirty="0"/>
              <a:t>安裝 </a:t>
            </a:r>
            <a:r>
              <a:rPr lang="en-US" altLang="zh-TW" sz="4500" dirty="0" err="1"/>
              <a:t>Sourcetree</a:t>
            </a:r>
            <a:endParaRPr lang="en-US" altLang="zh-TW" sz="4500" dirty="0"/>
          </a:p>
          <a:p>
            <a:pPr lvl="1"/>
            <a:r>
              <a:rPr lang="en-US" altLang="zh-TW" sz="3600" dirty="0"/>
              <a:t>Bitbucket </a:t>
            </a:r>
            <a:r>
              <a:rPr lang="zh-TW" altLang="en-US" sz="3600" dirty="0"/>
              <a:t>略過</a:t>
            </a:r>
            <a:endParaRPr lang="en-US" altLang="zh-TW" sz="3600" dirty="0"/>
          </a:p>
          <a:p>
            <a:pPr lvl="1"/>
            <a:r>
              <a:rPr lang="zh-TW" altLang="en-US" sz="3600" dirty="0"/>
              <a:t>不要勾選</a:t>
            </a:r>
            <a:r>
              <a:rPr lang="en-US" altLang="zh-TW" sz="3600" dirty="0"/>
              <a:t>Mercurial</a:t>
            </a:r>
            <a:r>
              <a:rPr lang="zh-TW" altLang="en-US" sz="3600" dirty="0"/>
              <a:t>選項</a:t>
            </a:r>
            <a:endParaRPr lang="en-US" altLang="zh-TW" sz="3600" dirty="0"/>
          </a:p>
          <a:p>
            <a:pPr lvl="1"/>
            <a:r>
              <a:rPr lang="zh-TW" altLang="en-US" sz="3600" dirty="0"/>
              <a:t>設定工作區</a:t>
            </a:r>
            <a:endParaRPr lang="en-US" altLang="zh-TW" sz="3600" dirty="0"/>
          </a:p>
          <a:p>
            <a:pPr lvl="1"/>
            <a:r>
              <a:rPr lang="zh-TW" altLang="en-US" sz="3600" dirty="0"/>
              <a:t>設定語系</a:t>
            </a:r>
            <a:r>
              <a:rPr lang="en-US" altLang="zh-TW" sz="3600" dirty="0"/>
              <a:t>(</a:t>
            </a:r>
            <a:r>
              <a:rPr lang="zh-TW" altLang="en-US" sz="3600" dirty="0"/>
              <a:t>選項</a:t>
            </a:r>
            <a:r>
              <a:rPr lang="en-US" altLang="zh-TW" sz="3600" dirty="0"/>
              <a:t>)</a:t>
            </a:r>
          </a:p>
          <a:p>
            <a:pPr lvl="1"/>
            <a:r>
              <a:rPr lang="zh-TW" altLang="en-US" sz="3600" dirty="0"/>
              <a:t>設定</a:t>
            </a:r>
            <a:r>
              <a:rPr lang="en-US" altLang="zh-TW" sz="3600" dirty="0"/>
              <a:t>Diff Merge Tool</a:t>
            </a:r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06A9248-0CCE-4E37-BAE5-8310E2A4D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4519" y="3604847"/>
            <a:ext cx="7065808" cy="6225382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8DB1298A-1E09-4A50-BBA4-A38A11609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528" y="1336672"/>
            <a:ext cx="7007488" cy="6173999"/>
          </a:xfrm>
          <a:prstGeom prst="rect">
            <a:avLst/>
          </a:prstGeom>
        </p:spPr>
      </p:pic>
      <p:sp>
        <p:nvSpPr>
          <p:cNvPr id="6" name="橢圓 5">
            <a:extLst>
              <a:ext uri="{FF2B5EF4-FFF2-40B4-BE49-F238E27FC236}">
                <a16:creationId xmlns:a16="http://schemas.microsoft.com/office/drawing/2014/main" id="{C859EDC0-EEBF-4A81-90A4-F6A5B183A2BA}"/>
              </a:ext>
            </a:extLst>
          </p:cNvPr>
          <p:cNvSpPr/>
          <p:nvPr/>
        </p:nvSpPr>
        <p:spPr>
          <a:xfrm>
            <a:off x="7784519" y="3984908"/>
            <a:ext cx="955035" cy="627549"/>
          </a:xfrm>
          <a:prstGeom prst="ellipse">
            <a:avLst/>
          </a:prstGeom>
          <a:noFill/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algn="ctr" defTabSz="619125" hangingPunct="0"/>
            <a:endParaRPr lang="zh-TW" altLang="en-US" sz="24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" name="橢圓 6">
            <a:extLst>
              <a:ext uri="{FF2B5EF4-FFF2-40B4-BE49-F238E27FC236}">
                <a16:creationId xmlns:a16="http://schemas.microsoft.com/office/drawing/2014/main" id="{D0867E79-0182-4FB1-AD76-F908FD861CD2}"/>
              </a:ext>
            </a:extLst>
          </p:cNvPr>
          <p:cNvSpPr/>
          <p:nvPr/>
        </p:nvSpPr>
        <p:spPr>
          <a:xfrm>
            <a:off x="12567534" y="1705331"/>
            <a:ext cx="955035" cy="627549"/>
          </a:xfrm>
          <a:prstGeom prst="ellipse">
            <a:avLst/>
          </a:prstGeom>
          <a:noFill/>
          <a:ln w="1270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algn="ctr" defTabSz="619125" hangingPunct="0"/>
            <a:endParaRPr lang="zh-TW" altLang="en-US" sz="24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E1563B4E-F827-49AE-AB16-AABE9D310815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安裝與實機操作</a:t>
            </a:r>
            <a:endParaRPr lang="zh-TW" altLang="en-US" sz="4800" dirty="0">
              <a:solidFill>
                <a:srgbClr val="C00000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5290D044-DF8A-44F2-8F7E-1855666A30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29971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/>
            </a:pPr>
            <a:r>
              <a:rPr lang="en-US" altLang="zh-TW" sz="4500" dirty="0"/>
              <a:t>Create Repository (</a:t>
            </a:r>
            <a:r>
              <a:rPr lang="zh-TW" altLang="en-US" sz="4500" dirty="0"/>
              <a:t>以於前步驟建立</a:t>
            </a:r>
            <a:r>
              <a:rPr lang="en-US" altLang="zh-TW" sz="4500" dirty="0"/>
              <a:t>)</a:t>
            </a:r>
          </a:p>
          <a:p>
            <a:pPr marL="857250" indent="-857250">
              <a:buFont typeface="+mj-lt"/>
              <a:buAutoNum type="arabicPeriod"/>
            </a:pPr>
            <a:r>
              <a:rPr lang="en-US" altLang="zh-TW" sz="4500" dirty="0"/>
              <a:t>Clone</a:t>
            </a:r>
            <a:r>
              <a:rPr lang="zh-TW" altLang="en-US" sz="4500" dirty="0"/>
              <a:t>：取出 </a:t>
            </a:r>
            <a:r>
              <a:rPr lang="en-US" altLang="zh-TW" sz="4500" dirty="0"/>
              <a:t>Server </a:t>
            </a:r>
            <a:r>
              <a:rPr lang="zh-TW" altLang="en-US" sz="4500" dirty="0"/>
              <a:t>的倉庫</a:t>
            </a:r>
            <a:r>
              <a:rPr lang="en-US" altLang="zh-TW" sz="4500" dirty="0"/>
              <a:t>(Tips: token)</a:t>
            </a:r>
          </a:p>
          <a:p>
            <a:pPr marL="857250" indent="-857250">
              <a:buFont typeface="+mj-lt"/>
              <a:buAutoNum type="arabicPeriod"/>
            </a:pPr>
            <a:r>
              <a:rPr lang="en-US" altLang="zh-TW" sz="4500" dirty="0"/>
              <a:t>Edit</a:t>
            </a:r>
            <a:r>
              <a:rPr lang="zh-TW" altLang="en-US" sz="4500" dirty="0"/>
              <a:t>：本機新增、或編輯資料</a:t>
            </a:r>
            <a:endParaRPr lang="en-US" altLang="zh-TW" sz="4500" dirty="0"/>
          </a:p>
          <a:p>
            <a:pPr marL="857250" indent="-857250">
              <a:buFont typeface="+mj-lt"/>
              <a:buAutoNum type="arabicPeriod"/>
            </a:pPr>
            <a:r>
              <a:rPr lang="en-US" altLang="zh-TW" sz="4500" dirty="0"/>
              <a:t>Commit</a:t>
            </a:r>
            <a:r>
              <a:rPr lang="zh-TW" altLang="en-US" sz="4500" dirty="0"/>
              <a:t>：將異動寫入本機 </a:t>
            </a:r>
            <a:r>
              <a:rPr lang="en-US" altLang="zh-TW" sz="4500" dirty="0"/>
              <a:t>Repository</a:t>
            </a:r>
          </a:p>
          <a:p>
            <a:pPr marL="857250" indent="-857250">
              <a:buFont typeface="+mj-lt"/>
              <a:buAutoNum type="arabicPeriod"/>
            </a:pPr>
            <a:r>
              <a:rPr lang="en-US" altLang="zh-TW" sz="4500" dirty="0"/>
              <a:t>Push</a:t>
            </a:r>
            <a:r>
              <a:rPr lang="zh-TW" altLang="en-US" sz="4500" dirty="0"/>
              <a:t>：將本機異動的內容 </a:t>
            </a:r>
            <a:r>
              <a:rPr lang="en-US" altLang="zh-TW" sz="4500" dirty="0"/>
              <a:t>push </a:t>
            </a:r>
            <a:r>
              <a:rPr lang="zh-TW" altLang="en-US" sz="4500" dirty="0"/>
              <a:t>至遠端</a:t>
            </a:r>
            <a:endParaRPr lang="en-US" altLang="zh-TW" sz="4500" dirty="0"/>
          </a:p>
          <a:p>
            <a:pPr marL="857250" indent="-857250">
              <a:buFont typeface="+mj-lt"/>
              <a:buAutoNum type="arabicPeriod"/>
            </a:pPr>
            <a:r>
              <a:rPr lang="en-US" altLang="zh-TW" sz="4500" dirty="0"/>
              <a:t>Pull</a:t>
            </a:r>
            <a:r>
              <a:rPr lang="zh-TW" altLang="en-US" sz="4500" dirty="0"/>
              <a:t>：將 </a:t>
            </a:r>
            <a:r>
              <a:rPr lang="en-US" altLang="zh-TW" sz="4500" dirty="0"/>
              <a:t>Server </a:t>
            </a:r>
            <a:r>
              <a:rPr lang="zh-TW" altLang="en-US" sz="4500" dirty="0"/>
              <a:t>異動內容下載</a:t>
            </a:r>
            <a:r>
              <a:rPr lang="en-US" altLang="zh-TW" sz="4500" dirty="0"/>
              <a:t>(</a:t>
            </a:r>
            <a:r>
              <a:rPr lang="zh-TW" altLang="en-US" sz="4500" dirty="0"/>
              <a:t>合併</a:t>
            </a:r>
            <a:r>
              <a:rPr lang="en-US" altLang="zh-TW" sz="4500" dirty="0"/>
              <a:t>)</a:t>
            </a:r>
            <a:r>
              <a:rPr lang="zh-TW" altLang="en-US" sz="4500" dirty="0"/>
              <a:t> 到本機</a:t>
            </a:r>
            <a:endParaRPr lang="en-US" altLang="zh-TW" sz="4500" dirty="0"/>
          </a:p>
          <a:p>
            <a:pPr marL="857250" indent="-857250">
              <a:buFont typeface="+mj-lt"/>
              <a:buAutoNum type="arabicPeriod"/>
            </a:pPr>
            <a:endParaRPr lang="en-US" altLang="zh-TW" sz="45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92FD44E9-0A29-455E-B4B8-FFA295AECBC9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安裝與實機操作</a:t>
            </a:r>
            <a:endParaRPr lang="zh-TW" altLang="en-US" sz="4800" dirty="0">
              <a:solidFill>
                <a:srgbClr val="C00000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pic>
        <p:nvPicPr>
          <p:cNvPr id="7" name="Picture 10">
            <a:extLst>
              <a:ext uri="{FF2B5EF4-FFF2-40B4-BE49-F238E27FC236}">
                <a16:creationId xmlns:a16="http://schemas.microsoft.com/office/drawing/2014/main" id="{BFD03ADB-01B1-49E0-937D-219590D29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00000">
            <a:off x="9466068" y="3903012"/>
            <a:ext cx="15904454" cy="347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85738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/>
            </a:pPr>
            <a:r>
              <a:rPr lang="zh-TW" altLang="en-US" sz="4500" dirty="0"/>
              <a:t>取出</a:t>
            </a:r>
            <a:r>
              <a:rPr lang="en-US" altLang="zh-TW" sz="4500" dirty="0"/>
              <a:t>Demo</a:t>
            </a:r>
            <a:r>
              <a:rPr lang="zh-TW" altLang="en-US" sz="4500" dirty="0"/>
              <a:t>倉庫</a:t>
            </a:r>
            <a:endParaRPr lang="en-US" altLang="zh-TW" sz="45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8A58858-164A-4C21-B47A-2DA03FD77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3073" y="2357437"/>
            <a:ext cx="7121770" cy="6916051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24455068-8A11-4C20-B8E7-CC0AB8A7D051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安裝與實機操作</a:t>
            </a:r>
            <a:endParaRPr lang="zh-TW" altLang="en-US" sz="4800" dirty="0">
              <a:solidFill>
                <a:srgbClr val="C00000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317CFF94-6234-402A-AC6F-7F4312E5BD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9466068" y="3903012"/>
            <a:ext cx="15904454" cy="347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36103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 startAt="2"/>
            </a:pPr>
            <a:r>
              <a:rPr lang="en-US" altLang="zh-TW" sz="4500" dirty="0"/>
              <a:t>Checkout</a:t>
            </a:r>
            <a:r>
              <a:rPr lang="zh-TW" altLang="en-US" sz="4500" dirty="0"/>
              <a:t>長期分支 </a:t>
            </a:r>
            <a:br>
              <a:rPr lang="en-US" altLang="zh-TW" sz="4500" dirty="0"/>
            </a:br>
            <a:r>
              <a:rPr lang="en-US" altLang="zh-TW" sz="4500" dirty="0"/>
              <a:t>develop</a:t>
            </a:r>
            <a:r>
              <a:rPr lang="zh-TW" altLang="en-US" sz="4500" dirty="0"/>
              <a:t>、</a:t>
            </a:r>
            <a:r>
              <a:rPr lang="en-US" altLang="zh-TW" sz="4500" dirty="0"/>
              <a:t>stage</a:t>
            </a:r>
            <a:r>
              <a:rPr lang="zh-TW" altLang="en-US" sz="4500" dirty="0"/>
              <a:t>至本機</a:t>
            </a:r>
            <a:r>
              <a:rPr lang="en-US" altLang="zh-TW" sz="4500" dirty="0"/>
              <a:t> </a:t>
            </a:r>
            <a:br>
              <a:rPr lang="en-US" altLang="zh-TW" sz="4500" dirty="0"/>
            </a:br>
            <a:r>
              <a:rPr lang="en-US" altLang="zh-TW" sz="4500" dirty="0"/>
              <a:t>(</a:t>
            </a:r>
            <a:r>
              <a:rPr lang="zh-TW" altLang="en-US" sz="4500" dirty="0"/>
              <a:t>圖示以</a:t>
            </a:r>
            <a:r>
              <a:rPr lang="en-US" altLang="zh-TW" sz="4500" dirty="0"/>
              <a:t>develop</a:t>
            </a:r>
            <a:r>
              <a:rPr lang="zh-TW" altLang="en-US" sz="4500" dirty="0"/>
              <a:t>為例</a:t>
            </a:r>
            <a:r>
              <a:rPr lang="en-US" altLang="zh-TW" sz="4500" dirty="0"/>
              <a:t>)</a:t>
            </a:r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9A97BFC-826C-42A6-A8F9-3633592B2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9378" y="2357438"/>
            <a:ext cx="5652422" cy="7208358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3B1BE3D1-6FE3-40B0-BBC7-D54D1E8AE9BF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安裝與實機操作</a:t>
            </a:r>
            <a:endParaRPr lang="zh-TW" altLang="en-US" sz="4800" dirty="0">
              <a:solidFill>
                <a:srgbClr val="C00000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E20BA03-EA6E-41C7-87AC-DFBB90D59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079361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6268CB-99BD-4B61-B278-232448FF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5700" y="2357438"/>
            <a:ext cx="15690300" cy="6860791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 startAt="3"/>
            </a:pPr>
            <a:r>
              <a:rPr lang="zh-TW" altLang="en-US" sz="4500" dirty="0"/>
              <a:t>建立一個</a:t>
            </a:r>
            <a:r>
              <a:rPr lang="en-US" altLang="zh-TW" sz="4500" dirty="0"/>
              <a:t>feature</a:t>
            </a:r>
            <a:r>
              <a:rPr lang="zh-TW" altLang="en-US" sz="4500" dirty="0"/>
              <a:t>短期分支，並</a:t>
            </a:r>
            <a:r>
              <a:rPr lang="en-US" altLang="zh-TW" sz="4500" dirty="0"/>
              <a:t>push</a:t>
            </a:r>
            <a:r>
              <a:rPr lang="zh-TW" altLang="en-US" sz="4500" dirty="0"/>
              <a:t>至遠端。</a:t>
            </a:r>
            <a:br>
              <a:rPr lang="en-US" altLang="zh-TW" sz="4500" dirty="0"/>
            </a:br>
            <a:r>
              <a:rPr lang="zh-TW" altLang="en-US" sz="4500" dirty="0"/>
              <a:t>顯示目前在哪個分支</a:t>
            </a:r>
            <a:r>
              <a:rPr lang="en-US" altLang="zh-TW" sz="4500" dirty="0"/>
              <a:t>(</a:t>
            </a:r>
            <a:r>
              <a:rPr lang="zh-TW" altLang="en-US" sz="4500" dirty="0"/>
              <a:t>有*號的那個</a:t>
            </a:r>
            <a:r>
              <a:rPr lang="en-US" altLang="zh-TW" sz="4500" dirty="0"/>
              <a:t>)</a:t>
            </a:r>
            <a:r>
              <a:rPr lang="zh-TW" altLang="en-US" sz="4500" dirty="0"/>
              <a:t> </a:t>
            </a:r>
            <a:r>
              <a:rPr lang="en-US" altLang="zh-TW" sz="4500" dirty="0">
                <a:solidFill>
                  <a:schemeClr val="bg1"/>
                </a:solidFill>
                <a:highlight>
                  <a:srgbClr val="000000"/>
                </a:highlight>
              </a:rPr>
              <a:t>$ git branch</a:t>
            </a:r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654A21A-95D1-45C4-AB3F-4E4C8877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9149" y="4193932"/>
            <a:ext cx="7311823" cy="465641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00B130E-E2B3-4FF4-B29A-2053794CD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29" y="4193931"/>
            <a:ext cx="8995621" cy="5259685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FD9A5444-DC5C-423E-8E64-8358B64EAACC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安裝與實機操作</a:t>
            </a:r>
            <a:endParaRPr lang="zh-TW" altLang="en-US" sz="4800" dirty="0">
              <a:solidFill>
                <a:srgbClr val="C00000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F180065A-B9AD-4C75-9F53-E75DFD8CE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27259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94147" y="3867153"/>
            <a:ext cx="894527" cy="88558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017476" y="4137718"/>
            <a:ext cx="447870" cy="3444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94147" y="5074115"/>
            <a:ext cx="894527" cy="88558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017476" y="5322776"/>
            <a:ext cx="412559" cy="41255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996377" y="6404874"/>
            <a:ext cx="441758" cy="51367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84275" y="6354812"/>
            <a:ext cx="894527" cy="88558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007604" y="6521724"/>
            <a:ext cx="464886" cy="55175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5400000">
            <a:off x="9466068" y="3903012"/>
            <a:ext cx="15904454" cy="3470063"/>
          </a:xfrm>
          <a:prstGeom prst="rect">
            <a:avLst/>
          </a:prstGeom>
        </p:spPr>
      </p:pic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1122560" y="1174577"/>
            <a:ext cx="6426970" cy="7481889"/>
            <a:chOff x="0" y="0"/>
            <a:chExt cx="6197600" cy="721487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197600" cy="7214870"/>
            </a:xfrm>
            <a:custGeom>
              <a:avLst/>
              <a:gdLst/>
              <a:ahLst/>
              <a:cxnLst/>
              <a:rect l="l" t="t" r="r" b="b"/>
              <a:pathLst>
                <a:path w="6197600" h="7214870">
                  <a:moveTo>
                    <a:pt x="4996180" y="7214870"/>
                  </a:moveTo>
                  <a:lnTo>
                    <a:pt x="3949700" y="7012940"/>
                  </a:lnTo>
                  <a:lnTo>
                    <a:pt x="1168400" y="7012940"/>
                  </a:lnTo>
                  <a:lnTo>
                    <a:pt x="1168400" y="6455410"/>
                  </a:lnTo>
                  <a:lnTo>
                    <a:pt x="965200" y="6487160"/>
                  </a:lnTo>
                  <a:lnTo>
                    <a:pt x="0" y="210820"/>
                  </a:lnTo>
                  <a:lnTo>
                    <a:pt x="1371600" y="0"/>
                  </a:lnTo>
                  <a:lnTo>
                    <a:pt x="1441450" y="453390"/>
                  </a:lnTo>
                  <a:lnTo>
                    <a:pt x="4424680" y="453390"/>
                  </a:lnTo>
                  <a:lnTo>
                    <a:pt x="4424680" y="2851150"/>
                  </a:lnTo>
                  <a:lnTo>
                    <a:pt x="4836160" y="717550"/>
                  </a:lnTo>
                  <a:lnTo>
                    <a:pt x="6197600" y="980440"/>
                  </a:lnTo>
                  <a:lnTo>
                    <a:pt x="4996180" y="7214870"/>
                  </a:lnTo>
                  <a:close/>
                </a:path>
              </a:pathLst>
            </a:custGeom>
            <a:blipFill>
              <a:blip r:embed="rId14"/>
              <a:stretch>
                <a:fillRect r="-74620"/>
              </a:stretch>
            </a:blip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577866" y="1028700"/>
            <a:ext cx="4166405" cy="939524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2905309" y="4024840"/>
            <a:ext cx="5048928" cy="469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47"/>
              </a:lnSpc>
            </a:pPr>
            <a:r>
              <a:rPr lang="en-US" sz="2891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michael@gex.com.tw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905309" y="5231801"/>
            <a:ext cx="3298112" cy="469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47"/>
              </a:lnSpc>
            </a:pPr>
            <a:r>
              <a:rPr lang="en-US" sz="2891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0935-399-536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905309" y="6512499"/>
            <a:ext cx="3802907" cy="470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47"/>
              </a:lnSpc>
            </a:pPr>
            <a:r>
              <a:rPr lang="en-US" sz="2891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www.gex.com.tw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908403" y="1479412"/>
            <a:ext cx="6489349" cy="785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8"/>
              </a:lnSpc>
            </a:pPr>
            <a:r>
              <a:rPr lang="zh-TW" altLang="en-US" sz="48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歡迎與我們聯絡</a:t>
            </a:r>
            <a:endParaRPr lang="en-US" sz="48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573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7157090" y="-1401078"/>
            <a:ext cx="17363364" cy="1263184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8825335" y="3254296"/>
            <a:ext cx="8433965" cy="2679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462"/>
              </a:lnSpc>
            </a:pPr>
            <a:r>
              <a:rPr lang="en-US" sz="9341" dirty="0">
                <a:solidFill>
                  <a:srgbClr val="FFFFFF"/>
                </a:solidFill>
                <a:latin typeface="Lilita One"/>
              </a:rPr>
              <a:t>THANKS FOR</a:t>
            </a:r>
          </a:p>
          <a:p>
            <a:pPr algn="r">
              <a:lnSpc>
                <a:spcPts val="10462"/>
              </a:lnSpc>
            </a:pPr>
            <a:r>
              <a:rPr lang="en-US" sz="9341" dirty="0">
                <a:solidFill>
                  <a:srgbClr val="FFFFFF"/>
                </a:solidFill>
                <a:latin typeface="Lilita One"/>
              </a:rPr>
              <a:t>WATCHING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668000" y="6748623"/>
            <a:ext cx="6591300" cy="3566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940"/>
              </a:lnSpc>
            </a:pPr>
            <a:r>
              <a:rPr lang="zh-TW" altLang="en-US" sz="2400" dirty="0">
                <a:solidFill>
                  <a:srgbClr val="FFFFFF"/>
                </a:solidFill>
                <a:latin typeface="PT Sans"/>
              </a:rPr>
              <a:t>讓每家企業都擁有能驅動企業成長的資訊系統</a:t>
            </a:r>
            <a:endParaRPr lang="en-US" altLang="zh-TW" sz="2400" dirty="0">
              <a:solidFill>
                <a:srgbClr val="FFFFFF"/>
              </a:solidFill>
              <a:latin typeface="PT San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387066" y="6264670"/>
            <a:ext cx="3872234" cy="446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31"/>
              </a:lnSpc>
            </a:pPr>
            <a:r>
              <a:rPr lang="en-US" sz="2736" dirty="0" err="1">
                <a:solidFill>
                  <a:srgbClr val="FFFFFF"/>
                </a:solidFill>
                <a:latin typeface="Lilita One"/>
              </a:rPr>
              <a:t>Gex</a:t>
            </a:r>
            <a:r>
              <a:rPr lang="en-US" sz="2736" dirty="0">
                <a:solidFill>
                  <a:srgbClr val="FFFFFF"/>
                </a:solidFill>
                <a:latin typeface="Lilita One"/>
              </a:rPr>
              <a:t> Info Ltd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00000">
            <a:off x="10335772" y="3131096"/>
            <a:ext cx="15904454" cy="3470063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3684096B-B12E-4920-A73D-27C06BFE9179}"/>
              </a:ext>
            </a:extLst>
          </p:cNvPr>
          <p:cNvSpPr txBox="1">
            <a:spLocks/>
          </p:cNvSpPr>
          <p:nvPr/>
        </p:nvSpPr>
        <p:spPr>
          <a:xfrm>
            <a:off x="1295400" y="4343077"/>
            <a:ext cx="15697200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情境 </a:t>
            </a:r>
            <a:r>
              <a:rPr lang="en-US" altLang="zh-TW" sz="80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Demo</a:t>
            </a:r>
            <a:endParaRPr lang="zh-TW" altLang="en-US" sz="8000" b="1" dirty="0">
              <a:solidFill>
                <a:srgbClr val="C00000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96207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5B808FF-FE0B-415C-B50E-CE8A7BF9B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863"/>
            <a:ext cx="18288000" cy="997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59221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449FF4A0-2C63-4015-BDB1-662DC5310AD1}"/>
              </a:ext>
            </a:extLst>
          </p:cNvPr>
          <p:cNvCxnSpPr>
            <a:cxnSpLocks/>
          </p:cNvCxnSpPr>
          <p:nvPr/>
        </p:nvCxnSpPr>
        <p:spPr>
          <a:xfrm flipH="1" flipV="1">
            <a:off x="7009451" y="3833798"/>
            <a:ext cx="1744927" cy="2242867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直線單箭頭接點 28">
            <a:extLst>
              <a:ext uri="{FF2B5EF4-FFF2-40B4-BE49-F238E27FC236}">
                <a16:creationId xmlns:a16="http://schemas.microsoft.com/office/drawing/2014/main" id="{A9C653CA-2213-4E30-B52F-078D78F064BD}"/>
              </a:ext>
            </a:extLst>
          </p:cNvPr>
          <p:cNvCxnSpPr>
            <a:cxnSpLocks/>
          </p:cNvCxnSpPr>
          <p:nvPr/>
        </p:nvCxnSpPr>
        <p:spPr>
          <a:xfrm flipV="1">
            <a:off x="6842397" y="6885749"/>
            <a:ext cx="334108" cy="89656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21394AF2-DB7B-4706-BD8D-140806F9A6C1}"/>
              </a:ext>
            </a:extLst>
          </p:cNvPr>
          <p:cNvCxnSpPr>
            <a:cxnSpLocks/>
          </p:cNvCxnSpPr>
          <p:nvPr/>
        </p:nvCxnSpPr>
        <p:spPr>
          <a:xfrm flipH="1" flipV="1">
            <a:off x="5750199" y="4995121"/>
            <a:ext cx="1078976" cy="1291457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D1B4CC83-5C95-4F15-8CFF-479D9C5F0CA4}"/>
              </a:ext>
            </a:extLst>
          </p:cNvPr>
          <p:cNvCxnSpPr>
            <a:cxnSpLocks/>
          </p:cNvCxnSpPr>
          <p:nvPr/>
        </p:nvCxnSpPr>
        <p:spPr>
          <a:xfrm flipV="1">
            <a:off x="3261547" y="6885749"/>
            <a:ext cx="334108" cy="89656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" name="直線單箭頭接點 3">
            <a:extLst>
              <a:ext uri="{FF2B5EF4-FFF2-40B4-BE49-F238E27FC236}">
                <a16:creationId xmlns:a16="http://schemas.microsoft.com/office/drawing/2014/main" id="{7EA9DC7A-A27F-46F7-8DB4-7E3349C6FDFF}"/>
              </a:ext>
            </a:extLst>
          </p:cNvPr>
          <p:cNvCxnSpPr>
            <a:cxnSpLocks/>
          </p:cNvCxnSpPr>
          <p:nvPr/>
        </p:nvCxnSpPr>
        <p:spPr>
          <a:xfrm flipH="1" flipV="1">
            <a:off x="2169349" y="4995121"/>
            <a:ext cx="1078976" cy="1291457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箭號: 向右 13">
            <a:extLst>
              <a:ext uri="{FF2B5EF4-FFF2-40B4-BE49-F238E27FC236}">
                <a16:creationId xmlns:a16="http://schemas.microsoft.com/office/drawing/2014/main" id="{252DA854-E38D-48DE-A175-914D2B1CC520}"/>
              </a:ext>
            </a:extLst>
          </p:cNvPr>
          <p:cNvSpPr/>
          <p:nvPr/>
        </p:nvSpPr>
        <p:spPr>
          <a:xfrm flipV="1">
            <a:off x="1150953" y="5998508"/>
            <a:ext cx="14967700" cy="886510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algn="ctr" defTabSz="619125" hangingPunct="0"/>
            <a:endParaRPr lang="zh-TW" altLang="en-US" sz="24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" name="圆角矩形 2">
            <a:extLst>
              <a:ext uri="{FF2B5EF4-FFF2-40B4-BE49-F238E27FC236}">
                <a16:creationId xmlns:a16="http://schemas.microsoft.com/office/drawing/2014/main" id="{A859FA2A-4592-44F6-B86D-248FE3316A76}"/>
              </a:ext>
            </a:extLst>
          </p:cNvPr>
          <p:cNvSpPr>
            <a:spLocks/>
          </p:cNvSpPr>
          <p:nvPr/>
        </p:nvSpPr>
        <p:spPr bwMode="auto">
          <a:xfrm>
            <a:off x="2044769" y="5866749"/>
            <a:ext cx="2157955" cy="1105676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登入</a:t>
            </a:r>
            <a:r>
              <a:rPr lang="en-US" altLang="zh-TW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Git</a:t>
            </a:r>
            <a:endParaRPr lang="zh-CN" altLang="en-US" sz="10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圆角矩形 2">
            <a:extLst>
              <a:ext uri="{FF2B5EF4-FFF2-40B4-BE49-F238E27FC236}">
                <a16:creationId xmlns:a16="http://schemas.microsoft.com/office/drawing/2014/main" id="{B37A9DEE-3533-4F5C-8ABD-7BAB49B27305}"/>
              </a:ext>
            </a:extLst>
          </p:cNvPr>
          <p:cNvSpPr>
            <a:spLocks/>
          </p:cNvSpPr>
          <p:nvPr/>
        </p:nvSpPr>
        <p:spPr bwMode="auto">
          <a:xfrm>
            <a:off x="5235857" y="5866752"/>
            <a:ext cx="4320000" cy="1105676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>
              <a:defRPr/>
            </a:pPr>
            <a:r>
              <a:rPr lang="zh-TW" altLang="en-US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倉庫</a:t>
            </a:r>
            <a:r>
              <a:rPr lang="en-US" altLang="zh-TW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&amp;</a:t>
            </a:r>
            <a:r>
              <a:rPr lang="zh-TW" altLang="en-US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長期分支</a:t>
            </a:r>
            <a:endParaRPr lang="zh-CN" altLang="en-US" sz="33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圆角矩形 2">
            <a:extLst>
              <a:ext uri="{FF2B5EF4-FFF2-40B4-BE49-F238E27FC236}">
                <a16:creationId xmlns:a16="http://schemas.microsoft.com/office/drawing/2014/main" id="{C1EDBFF3-D3D1-46C0-BF8D-18E68A03C733}"/>
              </a:ext>
            </a:extLst>
          </p:cNvPr>
          <p:cNvSpPr>
            <a:spLocks/>
          </p:cNvSpPr>
          <p:nvPr/>
        </p:nvSpPr>
        <p:spPr bwMode="auto">
          <a:xfrm>
            <a:off x="10612601" y="5866752"/>
            <a:ext cx="4721183" cy="1105676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/>
            <a:r>
              <a:rPr lang="zh-TW" altLang="en-US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使用功能分支</a:t>
            </a:r>
            <a:endParaRPr lang="zh-CN" altLang="en-US" sz="33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299D153D-A3BE-4586-BB1D-F4554086DEDE}"/>
              </a:ext>
            </a:extLst>
          </p:cNvPr>
          <p:cNvSpPr/>
          <p:nvPr/>
        </p:nvSpPr>
        <p:spPr>
          <a:xfrm>
            <a:off x="408802" y="6119603"/>
            <a:ext cx="602834" cy="613868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25718" rIns="0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7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E78F7970-88EA-42E8-8BD0-917143C7B6B2}"/>
              </a:ext>
            </a:extLst>
          </p:cNvPr>
          <p:cNvSpPr txBox="1"/>
          <p:nvPr/>
        </p:nvSpPr>
        <p:spPr>
          <a:xfrm>
            <a:off x="1280674" y="4293901"/>
            <a:ext cx="1615827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dirty="0"/>
              <a:t>瀏覽倉庫</a:t>
            </a:r>
            <a:endParaRPr lang="zh-TW" altLang="en-US" sz="3000" b="1" dirty="0">
              <a:solidFill>
                <a:srgbClr val="53585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E8E39644-4A80-41A4-B435-B6C67C627707}"/>
              </a:ext>
            </a:extLst>
          </p:cNvPr>
          <p:cNvSpPr txBox="1"/>
          <p:nvPr/>
        </p:nvSpPr>
        <p:spPr>
          <a:xfrm>
            <a:off x="1449033" y="8157189"/>
            <a:ext cx="2498954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dirty="0"/>
              <a:t>建立個人</a:t>
            </a:r>
            <a:r>
              <a:rPr lang="en-US" altLang="zh-TW" sz="3000" dirty="0"/>
              <a:t>token</a:t>
            </a:r>
            <a:endParaRPr lang="zh-TW" altLang="en-US" sz="3000" b="1" dirty="0">
              <a:solidFill>
                <a:srgbClr val="53585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7EF5AE00-E9E9-47C0-8042-1AC85BCDD10F}"/>
              </a:ext>
            </a:extLst>
          </p:cNvPr>
          <p:cNvSpPr txBox="1"/>
          <p:nvPr/>
        </p:nvSpPr>
        <p:spPr>
          <a:xfrm>
            <a:off x="3348466" y="4293901"/>
            <a:ext cx="3858044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dirty="0"/>
              <a:t>建立倉庫與</a:t>
            </a:r>
            <a:r>
              <a:rPr lang="en-US" altLang="zh-TW" sz="3000" dirty="0"/>
              <a:t>master</a:t>
            </a:r>
            <a:r>
              <a:rPr lang="zh-TW" altLang="en-US" sz="3000" dirty="0"/>
              <a:t>分支</a:t>
            </a:r>
            <a:endParaRPr lang="zh-TW" altLang="en-US" sz="3000" b="1" dirty="0">
              <a:solidFill>
                <a:srgbClr val="53585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03E2B701-06F3-48F5-9BB8-99AD081E416C}"/>
              </a:ext>
            </a:extLst>
          </p:cNvPr>
          <p:cNvSpPr txBox="1"/>
          <p:nvPr/>
        </p:nvSpPr>
        <p:spPr>
          <a:xfrm>
            <a:off x="5644234" y="8157189"/>
            <a:ext cx="1458733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b="1" dirty="0">
                <a:solidFill>
                  <a:srgbClr val="53585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lang="en-US" altLang="zh-TW" sz="3000" b="1" dirty="0">
                <a:solidFill>
                  <a:srgbClr val="53585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tag</a:t>
            </a:r>
            <a:endParaRPr lang="zh-TW" altLang="en-US" sz="3000" b="1" dirty="0">
              <a:solidFill>
                <a:srgbClr val="53585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E78AE4BC-65B6-4ABD-8F20-90B6C3BA6C7C}"/>
              </a:ext>
            </a:extLst>
          </p:cNvPr>
          <p:cNvSpPr txBox="1"/>
          <p:nvPr/>
        </p:nvSpPr>
        <p:spPr>
          <a:xfrm>
            <a:off x="4752823" y="3008496"/>
            <a:ext cx="4508414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b="1" dirty="0">
                <a:solidFill>
                  <a:srgbClr val="53585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lang="en-US" altLang="zh-TW" sz="3000" b="1" dirty="0">
                <a:solidFill>
                  <a:srgbClr val="53585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stage</a:t>
            </a:r>
            <a:r>
              <a:rPr lang="zh-TW" altLang="en-US" sz="3000" b="1" dirty="0">
                <a:solidFill>
                  <a:srgbClr val="53585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lang="en-US" altLang="zh-TW" sz="3000" b="1" dirty="0">
                <a:solidFill>
                  <a:srgbClr val="53585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develop</a:t>
            </a:r>
            <a:r>
              <a:rPr lang="zh-TW" altLang="en-US" sz="3000" b="1" dirty="0">
                <a:solidFill>
                  <a:srgbClr val="53585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分支</a:t>
            </a:r>
          </a:p>
        </p:txBody>
      </p:sp>
      <p:cxnSp>
        <p:nvCxnSpPr>
          <p:cNvPr id="37" name="直線單箭頭接點 36">
            <a:extLst>
              <a:ext uri="{FF2B5EF4-FFF2-40B4-BE49-F238E27FC236}">
                <a16:creationId xmlns:a16="http://schemas.microsoft.com/office/drawing/2014/main" id="{12632B6F-5574-4655-8F07-3AAC8EB37BF4}"/>
              </a:ext>
            </a:extLst>
          </p:cNvPr>
          <p:cNvCxnSpPr>
            <a:cxnSpLocks/>
          </p:cNvCxnSpPr>
          <p:nvPr/>
        </p:nvCxnSpPr>
        <p:spPr>
          <a:xfrm flipH="1" flipV="1">
            <a:off x="12876945" y="3770779"/>
            <a:ext cx="1744927" cy="2242867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直線單箭頭接點 37">
            <a:extLst>
              <a:ext uri="{FF2B5EF4-FFF2-40B4-BE49-F238E27FC236}">
                <a16:creationId xmlns:a16="http://schemas.microsoft.com/office/drawing/2014/main" id="{D82BF2B5-24FF-480A-9BE9-82B6732A7E27}"/>
              </a:ext>
            </a:extLst>
          </p:cNvPr>
          <p:cNvCxnSpPr>
            <a:cxnSpLocks/>
          </p:cNvCxnSpPr>
          <p:nvPr/>
        </p:nvCxnSpPr>
        <p:spPr>
          <a:xfrm flipV="1">
            <a:off x="12114870" y="6734546"/>
            <a:ext cx="334108" cy="89656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7C8701BD-D9E7-46C8-A99E-E526A21B813B}"/>
              </a:ext>
            </a:extLst>
          </p:cNvPr>
          <p:cNvCxnSpPr>
            <a:cxnSpLocks/>
          </p:cNvCxnSpPr>
          <p:nvPr/>
        </p:nvCxnSpPr>
        <p:spPr>
          <a:xfrm flipH="1" flipV="1">
            <a:off x="11022672" y="4843918"/>
            <a:ext cx="1078976" cy="1291457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3EE7803F-44DE-4933-85D8-435924A4824F}"/>
              </a:ext>
            </a:extLst>
          </p:cNvPr>
          <p:cNvSpPr txBox="1"/>
          <p:nvPr/>
        </p:nvSpPr>
        <p:spPr>
          <a:xfrm>
            <a:off x="8833165" y="4142698"/>
            <a:ext cx="3800143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dirty="0"/>
              <a:t>建立</a:t>
            </a:r>
            <a:r>
              <a:rPr lang="en-US" altLang="zh-TW" sz="3000" dirty="0"/>
              <a:t>feature/hotfix</a:t>
            </a:r>
            <a:r>
              <a:rPr lang="zh-TW" altLang="en-US" sz="3000" dirty="0"/>
              <a:t>分支</a:t>
            </a:r>
            <a:endParaRPr lang="zh-TW" altLang="en-US" sz="3000" b="1" dirty="0">
              <a:solidFill>
                <a:srgbClr val="53585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83F198FB-979D-487D-8626-DA333D6FF98F}"/>
              </a:ext>
            </a:extLst>
          </p:cNvPr>
          <p:cNvSpPr txBox="1"/>
          <p:nvPr/>
        </p:nvSpPr>
        <p:spPr>
          <a:xfrm>
            <a:off x="10068521" y="8005986"/>
            <a:ext cx="3154710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b="1" dirty="0">
                <a:solidFill>
                  <a:srgbClr val="53585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分支的合併與衝突</a:t>
            </a: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E17C99D9-FBFF-43D6-BD6B-2C205C1DFEDD}"/>
              </a:ext>
            </a:extLst>
          </p:cNvPr>
          <p:cNvSpPr txBox="1"/>
          <p:nvPr/>
        </p:nvSpPr>
        <p:spPr>
          <a:xfrm>
            <a:off x="12448978" y="2999496"/>
            <a:ext cx="1615827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b="1" dirty="0">
                <a:solidFill>
                  <a:srgbClr val="53585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檢視歷程</a:t>
            </a:r>
          </a:p>
        </p:txBody>
      </p:sp>
      <p:sp>
        <p:nvSpPr>
          <p:cNvPr id="25" name="椭圆 15">
            <a:extLst>
              <a:ext uri="{FF2B5EF4-FFF2-40B4-BE49-F238E27FC236}">
                <a16:creationId xmlns:a16="http://schemas.microsoft.com/office/drawing/2014/main" id="{54B19375-86AD-455B-9314-45ABAD0359EF}"/>
              </a:ext>
            </a:extLst>
          </p:cNvPr>
          <p:cNvSpPr/>
          <p:nvPr/>
        </p:nvSpPr>
        <p:spPr>
          <a:xfrm>
            <a:off x="16313463" y="5673780"/>
            <a:ext cx="1468601" cy="1320079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25718" rIns="0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TW" altLang="en-US" sz="27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玩轉</a:t>
            </a:r>
            <a:r>
              <a:rPr lang="en-US" altLang="zh-TW" sz="27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Git</a:t>
            </a:r>
            <a:endParaRPr lang="en-US" altLang="zh-CN" sz="27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  <p:sp>
        <p:nvSpPr>
          <p:cNvPr id="34" name="標題 1">
            <a:extLst>
              <a:ext uri="{FF2B5EF4-FFF2-40B4-BE49-F238E27FC236}">
                <a16:creationId xmlns:a16="http://schemas.microsoft.com/office/drawing/2014/main" id="{DA992922-CC59-483F-B427-6DCED8923F93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Git </a:t>
            </a:r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全流程說明</a:t>
            </a:r>
          </a:p>
        </p:txBody>
      </p:sp>
    </p:spTree>
    <p:extLst>
      <p:ext uri="{BB962C8B-B14F-4D97-AF65-F5344CB8AC3E}">
        <p14:creationId xmlns:p14="http://schemas.microsoft.com/office/powerpoint/2010/main" val="160551349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7508FCE-4647-4193-A3F5-152BF4EFE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029" y="1680772"/>
            <a:ext cx="16781433" cy="7941983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3EB84B29-E0DC-4D91-BC90-C8A48C6E2C2D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7025062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60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</a:t>
            </a:r>
            <a:r>
              <a:rPr lang="zh-TW" altLang="en-US" sz="4800" b="1" dirty="0">
                <a:solidFill>
                  <a:srgbClr val="C0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整個情境完成後的樣貌</a:t>
            </a:r>
          </a:p>
        </p:txBody>
      </p:sp>
    </p:spTree>
    <p:extLst>
      <p:ext uri="{BB962C8B-B14F-4D97-AF65-F5344CB8AC3E}">
        <p14:creationId xmlns:p14="http://schemas.microsoft.com/office/powerpoint/2010/main" val="206656098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449FF4A0-2C63-4015-BDB1-662DC5310AD1}"/>
              </a:ext>
            </a:extLst>
          </p:cNvPr>
          <p:cNvCxnSpPr>
            <a:cxnSpLocks/>
          </p:cNvCxnSpPr>
          <p:nvPr/>
        </p:nvCxnSpPr>
        <p:spPr>
          <a:xfrm flipH="1" flipV="1">
            <a:off x="7009451" y="3833798"/>
            <a:ext cx="1744927" cy="2242867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直線單箭頭接點 28">
            <a:extLst>
              <a:ext uri="{FF2B5EF4-FFF2-40B4-BE49-F238E27FC236}">
                <a16:creationId xmlns:a16="http://schemas.microsoft.com/office/drawing/2014/main" id="{A9C653CA-2213-4E30-B52F-078D78F064BD}"/>
              </a:ext>
            </a:extLst>
          </p:cNvPr>
          <p:cNvCxnSpPr>
            <a:cxnSpLocks/>
          </p:cNvCxnSpPr>
          <p:nvPr/>
        </p:nvCxnSpPr>
        <p:spPr>
          <a:xfrm flipV="1">
            <a:off x="6842397" y="6885749"/>
            <a:ext cx="334108" cy="896562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21394AF2-DB7B-4706-BD8D-140806F9A6C1}"/>
              </a:ext>
            </a:extLst>
          </p:cNvPr>
          <p:cNvCxnSpPr>
            <a:cxnSpLocks/>
          </p:cNvCxnSpPr>
          <p:nvPr/>
        </p:nvCxnSpPr>
        <p:spPr>
          <a:xfrm flipH="1" flipV="1">
            <a:off x="5750199" y="4995121"/>
            <a:ext cx="1078976" cy="1291457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D1B4CC83-5C95-4F15-8CFF-479D9C5F0CA4}"/>
              </a:ext>
            </a:extLst>
          </p:cNvPr>
          <p:cNvCxnSpPr>
            <a:cxnSpLocks/>
          </p:cNvCxnSpPr>
          <p:nvPr/>
        </p:nvCxnSpPr>
        <p:spPr>
          <a:xfrm flipV="1">
            <a:off x="3261547" y="6885749"/>
            <a:ext cx="334108" cy="896562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" name="直線單箭頭接點 3">
            <a:extLst>
              <a:ext uri="{FF2B5EF4-FFF2-40B4-BE49-F238E27FC236}">
                <a16:creationId xmlns:a16="http://schemas.microsoft.com/office/drawing/2014/main" id="{7EA9DC7A-A27F-46F7-8DB4-7E3349C6FDFF}"/>
              </a:ext>
            </a:extLst>
          </p:cNvPr>
          <p:cNvCxnSpPr>
            <a:cxnSpLocks/>
          </p:cNvCxnSpPr>
          <p:nvPr/>
        </p:nvCxnSpPr>
        <p:spPr>
          <a:xfrm flipH="1" flipV="1">
            <a:off x="2169349" y="4995121"/>
            <a:ext cx="1078976" cy="1291457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箭號: 向右 13">
            <a:extLst>
              <a:ext uri="{FF2B5EF4-FFF2-40B4-BE49-F238E27FC236}">
                <a16:creationId xmlns:a16="http://schemas.microsoft.com/office/drawing/2014/main" id="{252DA854-E38D-48DE-A175-914D2B1CC520}"/>
              </a:ext>
            </a:extLst>
          </p:cNvPr>
          <p:cNvSpPr/>
          <p:nvPr/>
        </p:nvSpPr>
        <p:spPr>
          <a:xfrm flipV="1">
            <a:off x="1150953" y="5998507"/>
            <a:ext cx="14967700" cy="886510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algn="ctr" defTabSz="619125" hangingPunct="0"/>
            <a:endParaRPr lang="zh-TW" altLang="en-US" sz="24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" name="圆角矩形 2">
            <a:extLst>
              <a:ext uri="{FF2B5EF4-FFF2-40B4-BE49-F238E27FC236}">
                <a16:creationId xmlns:a16="http://schemas.microsoft.com/office/drawing/2014/main" id="{A859FA2A-4592-44F6-B86D-248FE3316A76}"/>
              </a:ext>
            </a:extLst>
          </p:cNvPr>
          <p:cNvSpPr>
            <a:spLocks/>
          </p:cNvSpPr>
          <p:nvPr/>
        </p:nvSpPr>
        <p:spPr bwMode="auto">
          <a:xfrm>
            <a:off x="2044769" y="5866749"/>
            <a:ext cx="2157955" cy="1105676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登入</a:t>
            </a:r>
            <a:r>
              <a:rPr lang="en-US" altLang="zh-TW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Git</a:t>
            </a:r>
            <a:endParaRPr lang="zh-CN" altLang="en-US" sz="10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圆角矩形 2">
            <a:extLst>
              <a:ext uri="{FF2B5EF4-FFF2-40B4-BE49-F238E27FC236}">
                <a16:creationId xmlns:a16="http://schemas.microsoft.com/office/drawing/2014/main" id="{B37A9DEE-3533-4F5C-8ABD-7BAB49B27305}"/>
              </a:ext>
            </a:extLst>
          </p:cNvPr>
          <p:cNvSpPr>
            <a:spLocks/>
          </p:cNvSpPr>
          <p:nvPr/>
        </p:nvSpPr>
        <p:spPr bwMode="auto">
          <a:xfrm>
            <a:off x="5235857" y="5866752"/>
            <a:ext cx="4320000" cy="11056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>
              <a:defRPr/>
            </a:pPr>
            <a:r>
              <a:rPr lang="zh-TW" altLang="en-US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倉庫</a:t>
            </a:r>
            <a:r>
              <a:rPr lang="en-US" altLang="zh-TW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&amp;</a:t>
            </a:r>
            <a:r>
              <a:rPr lang="zh-TW" altLang="en-US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長期分支</a:t>
            </a:r>
            <a:endParaRPr lang="zh-CN" altLang="en-US" sz="33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圆角矩形 2">
            <a:extLst>
              <a:ext uri="{FF2B5EF4-FFF2-40B4-BE49-F238E27FC236}">
                <a16:creationId xmlns:a16="http://schemas.microsoft.com/office/drawing/2014/main" id="{C1EDBFF3-D3D1-46C0-BF8D-18E68A03C733}"/>
              </a:ext>
            </a:extLst>
          </p:cNvPr>
          <p:cNvSpPr>
            <a:spLocks/>
          </p:cNvSpPr>
          <p:nvPr/>
        </p:nvSpPr>
        <p:spPr bwMode="auto">
          <a:xfrm>
            <a:off x="10612601" y="5866752"/>
            <a:ext cx="4721183" cy="11056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hangingPunct="1"/>
            <a:r>
              <a:rPr lang="zh-TW" altLang="en-US" sz="3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使用功能分支</a:t>
            </a:r>
            <a:endParaRPr lang="zh-CN" altLang="en-US" sz="33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299D153D-A3BE-4586-BB1D-F4554086DEDE}"/>
              </a:ext>
            </a:extLst>
          </p:cNvPr>
          <p:cNvSpPr/>
          <p:nvPr/>
        </p:nvSpPr>
        <p:spPr>
          <a:xfrm>
            <a:off x="408802" y="6119603"/>
            <a:ext cx="602834" cy="613868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25718" rIns="0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7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E78F7970-88EA-42E8-8BD0-917143C7B6B2}"/>
              </a:ext>
            </a:extLst>
          </p:cNvPr>
          <p:cNvSpPr txBox="1"/>
          <p:nvPr/>
        </p:nvSpPr>
        <p:spPr>
          <a:xfrm>
            <a:off x="1280674" y="4293901"/>
            <a:ext cx="1615827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dirty="0"/>
              <a:t>瀏覽倉庫</a:t>
            </a:r>
            <a:endParaRPr lang="zh-TW" altLang="en-US" sz="3000" b="1" dirty="0">
              <a:solidFill>
                <a:srgbClr val="53585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E8E39644-4A80-41A4-B435-B6C67C627707}"/>
              </a:ext>
            </a:extLst>
          </p:cNvPr>
          <p:cNvSpPr txBox="1"/>
          <p:nvPr/>
        </p:nvSpPr>
        <p:spPr>
          <a:xfrm>
            <a:off x="1449033" y="8157189"/>
            <a:ext cx="2498954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dirty="0"/>
              <a:t>建立個人</a:t>
            </a:r>
            <a:r>
              <a:rPr lang="en-US" altLang="zh-TW" sz="3000" dirty="0"/>
              <a:t>token</a:t>
            </a:r>
            <a:endParaRPr lang="zh-TW" altLang="en-US" sz="3000" b="1" dirty="0">
              <a:solidFill>
                <a:srgbClr val="53585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7EF5AE00-E9E9-47C0-8042-1AC85BCDD10F}"/>
              </a:ext>
            </a:extLst>
          </p:cNvPr>
          <p:cNvSpPr txBox="1"/>
          <p:nvPr/>
        </p:nvSpPr>
        <p:spPr>
          <a:xfrm>
            <a:off x="3428600" y="4293901"/>
            <a:ext cx="3858044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dirty="0">
                <a:solidFill>
                  <a:schemeClr val="bg1">
                    <a:lumMod val="75000"/>
                  </a:schemeClr>
                </a:solidFill>
              </a:rPr>
              <a:t>建立倉庫與</a:t>
            </a:r>
            <a:r>
              <a:rPr lang="en-US" altLang="zh-TW" sz="3000" dirty="0">
                <a:solidFill>
                  <a:schemeClr val="bg1">
                    <a:lumMod val="75000"/>
                  </a:schemeClr>
                </a:solidFill>
              </a:rPr>
              <a:t>master</a:t>
            </a:r>
            <a:r>
              <a:rPr lang="zh-TW" altLang="en-US" sz="3000" dirty="0">
                <a:solidFill>
                  <a:schemeClr val="bg1">
                    <a:lumMod val="75000"/>
                  </a:schemeClr>
                </a:solidFill>
              </a:rPr>
              <a:t>分支</a:t>
            </a:r>
            <a:endParaRPr lang="zh-TW" altLang="en-US" sz="3000" b="1" dirty="0">
              <a:solidFill>
                <a:schemeClr val="bg1">
                  <a:lumMod val="75000"/>
                </a:schemeClr>
              </a:solidFill>
              <a:sym typeface="Microsoft JhengHei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03E2B701-06F3-48F5-9BB8-99AD081E416C}"/>
              </a:ext>
            </a:extLst>
          </p:cNvPr>
          <p:cNvSpPr txBox="1"/>
          <p:nvPr/>
        </p:nvSpPr>
        <p:spPr>
          <a:xfrm>
            <a:off x="5644234" y="8157189"/>
            <a:ext cx="1458733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b="1" dirty="0">
                <a:solidFill>
                  <a:schemeClr val="bg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lang="en-US" altLang="zh-TW" sz="3000" b="1" dirty="0">
                <a:solidFill>
                  <a:schemeClr val="bg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tag</a:t>
            </a:r>
            <a:endParaRPr lang="zh-TW" altLang="en-US" sz="3000" b="1" dirty="0">
              <a:solidFill>
                <a:schemeClr val="bg1">
                  <a:lumMod val="75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E78AE4BC-65B6-4ABD-8F20-90B6C3BA6C7C}"/>
              </a:ext>
            </a:extLst>
          </p:cNvPr>
          <p:cNvSpPr txBox="1"/>
          <p:nvPr/>
        </p:nvSpPr>
        <p:spPr>
          <a:xfrm>
            <a:off x="4752823" y="3008496"/>
            <a:ext cx="4508414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b="1" dirty="0">
                <a:solidFill>
                  <a:schemeClr val="bg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建立</a:t>
            </a:r>
            <a:r>
              <a:rPr lang="en-US" altLang="zh-TW" sz="3000" b="1" dirty="0">
                <a:solidFill>
                  <a:schemeClr val="bg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stage</a:t>
            </a:r>
            <a:r>
              <a:rPr lang="zh-TW" altLang="en-US" sz="3000" b="1" dirty="0">
                <a:solidFill>
                  <a:schemeClr val="bg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lang="en-US" altLang="zh-TW" sz="3000" b="1" dirty="0">
                <a:solidFill>
                  <a:schemeClr val="bg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develop</a:t>
            </a:r>
            <a:r>
              <a:rPr lang="zh-TW" altLang="en-US" sz="3000" b="1" dirty="0">
                <a:solidFill>
                  <a:schemeClr val="bg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分支</a:t>
            </a:r>
          </a:p>
        </p:txBody>
      </p:sp>
      <p:cxnSp>
        <p:nvCxnSpPr>
          <p:cNvPr id="37" name="直線單箭頭接點 36">
            <a:extLst>
              <a:ext uri="{FF2B5EF4-FFF2-40B4-BE49-F238E27FC236}">
                <a16:creationId xmlns:a16="http://schemas.microsoft.com/office/drawing/2014/main" id="{12632B6F-5574-4655-8F07-3AAC8EB37BF4}"/>
              </a:ext>
            </a:extLst>
          </p:cNvPr>
          <p:cNvCxnSpPr>
            <a:cxnSpLocks/>
          </p:cNvCxnSpPr>
          <p:nvPr/>
        </p:nvCxnSpPr>
        <p:spPr>
          <a:xfrm flipH="1" flipV="1">
            <a:off x="12876945" y="3770779"/>
            <a:ext cx="1744927" cy="2242867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直線單箭頭接點 37">
            <a:extLst>
              <a:ext uri="{FF2B5EF4-FFF2-40B4-BE49-F238E27FC236}">
                <a16:creationId xmlns:a16="http://schemas.microsoft.com/office/drawing/2014/main" id="{D82BF2B5-24FF-480A-9BE9-82B6732A7E27}"/>
              </a:ext>
            </a:extLst>
          </p:cNvPr>
          <p:cNvCxnSpPr>
            <a:cxnSpLocks/>
          </p:cNvCxnSpPr>
          <p:nvPr/>
        </p:nvCxnSpPr>
        <p:spPr>
          <a:xfrm flipV="1">
            <a:off x="12114870" y="6734546"/>
            <a:ext cx="334108" cy="896562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7C8701BD-D9E7-46C8-A99E-E526A21B813B}"/>
              </a:ext>
            </a:extLst>
          </p:cNvPr>
          <p:cNvCxnSpPr>
            <a:cxnSpLocks/>
          </p:cNvCxnSpPr>
          <p:nvPr/>
        </p:nvCxnSpPr>
        <p:spPr>
          <a:xfrm flipH="1" flipV="1">
            <a:off x="11022672" y="4843918"/>
            <a:ext cx="1078976" cy="1291457"/>
          </a:xfrm>
          <a:prstGeom prst="straightConnector1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3EE7803F-44DE-4933-85D8-435924A4824F}"/>
              </a:ext>
            </a:extLst>
          </p:cNvPr>
          <p:cNvSpPr txBox="1"/>
          <p:nvPr/>
        </p:nvSpPr>
        <p:spPr>
          <a:xfrm>
            <a:off x="8833165" y="4142698"/>
            <a:ext cx="3800143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dirty="0">
                <a:solidFill>
                  <a:schemeClr val="bg1">
                    <a:lumMod val="75000"/>
                  </a:schemeClr>
                </a:solidFill>
              </a:rPr>
              <a:t>建立</a:t>
            </a:r>
            <a:r>
              <a:rPr lang="en-US" altLang="zh-TW" sz="3000" dirty="0">
                <a:solidFill>
                  <a:schemeClr val="bg1">
                    <a:lumMod val="75000"/>
                  </a:schemeClr>
                </a:solidFill>
              </a:rPr>
              <a:t>feature/hotfix</a:t>
            </a:r>
            <a:r>
              <a:rPr lang="zh-TW" altLang="en-US" sz="3000" dirty="0">
                <a:solidFill>
                  <a:schemeClr val="bg1">
                    <a:lumMod val="75000"/>
                  </a:schemeClr>
                </a:solidFill>
              </a:rPr>
              <a:t>分支</a:t>
            </a:r>
            <a:endParaRPr lang="zh-TW" altLang="en-US" sz="3000" b="1" dirty="0">
              <a:solidFill>
                <a:schemeClr val="bg1">
                  <a:lumMod val="75000"/>
                </a:schemeClr>
              </a:solidFill>
              <a:sym typeface="Microsoft JhengHei"/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83F198FB-979D-487D-8626-DA333D6FF98F}"/>
              </a:ext>
            </a:extLst>
          </p:cNvPr>
          <p:cNvSpPr txBox="1"/>
          <p:nvPr/>
        </p:nvSpPr>
        <p:spPr>
          <a:xfrm>
            <a:off x="10068521" y="8005986"/>
            <a:ext cx="3154710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b="1" dirty="0">
                <a:solidFill>
                  <a:schemeClr val="bg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分支的合併與衝突</a:t>
            </a: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E17C99D9-FBFF-43D6-BD6B-2C205C1DFEDD}"/>
              </a:ext>
            </a:extLst>
          </p:cNvPr>
          <p:cNvSpPr txBox="1"/>
          <p:nvPr/>
        </p:nvSpPr>
        <p:spPr>
          <a:xfrm>
            <a:off x="12448978" y="2999496"/>
            <a:ext cx="1615827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defTabSz="619125"/>
            <a:r>
              <a:rPr lang="zh-TW" altLang="en-US" sz="3000" b="1" dirty="0">
                <a:solidFill>
                  <a:schemeClr val="bg1">
                    <a:lumMod val="75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檢視歷程</a:t>
            </a:r>
          </a:p>
        </p:txBody>
      </p:sp>
      <p:sp>
        <p:nvSpPr>
          <p:cNvPr id="26" name="椭圆 15">
            <a:extLst>
              <a:ext uri="{FF2B5EF4-FFF2-40B4-BE49-F238E27FC236}">
                <a16:creationId xmlns:a16="http://schemas.microsoft.com/office/drawing/2014/main" id="{99AA6495-3547-4A46-913E-261B1C6A264E}"/>
              </a:ext>
            </a:extLst>
          </p:cNvPr>
          <p:cNvSpPr/>
          <p:nvPr/>
        </p:nvSpPr>
        <p:spPr>
          <a:xfrm>
            <a:off x="16313463" y="5673780"/>
            <a:ext cx="1468601" cy="1320079"/>
          </a:xfrm>
          <a:prstGeom prst="ellipse">
            <a:avLst/>
          </a:prstGeom>
          <a:solidFill>
            <a:srgbClr val="124062"/>
          </a:solidFill>
          <a:ln w="254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25718" rIns="0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TW" altLang="en-US" sz="27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玩轉</a:t>
            </a:r>
            <a:r>
              <a:rPr lang="en-US" altLang="zh-TW" sz="27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Bebas" pitchFamily="2" charset="0"/>
              </a:rPr>
              <a:t>Git</a:t>
            </a:r>
            <a:endParaRPr lang="en-US" altLang="zh-CN" sz="27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Bebas" pitchFamily="2" charset="0"/>
            </a:endParaRPr>
          </a:p>
        </p:txBody>
      </p:sp>
      <p:sp>
        <p:nvSpPr>
          <p:cNvPr id="25" name="標題 1">
            <a:extLst>
              <a:ext uri="{FF2B5EF4-FFF2-40B4-BE49-F238E27FC236}">
                <a16:creationId xmlns:a16="http://schemas.microsoft.com/office/drawing/2014/main" id="{2526FEB1-9DFC-470C-B720-FD14BA88AFAA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– </a:t>
            </a:r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登入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Git</a:t>
            </a:r>
            <a:endParaRPr lang="zh-TW" altLang="en-US" sz="60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0016473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00000">
            <a:off x="10335772" y="3131096"/>
            <a:ext cx="15904454" cy="347006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DB83D29-F7E6-4E41-B887-B4F40A74F61A}"/>
              </a:ext>
            </a:extLst>
          </p:cNvPr>
          <p:cNvSpPr/>
          <p:nvPr/>
        </p:nvSpPr>
        <p:spPr>
          <a:xfrm>
            <a:off x="2971800" y="3318025"/>
            <a:ext cx="11430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en-US" altLang="zh-TW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Git</a:t>
            </a:r>
            <a:r>
              <a:rPr lang="zh-TW" altLang="en-US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登入與倉庫瀏覽，建立</a:t>
            </a:r>
            <a:r>
              <a:rPr lang="en-US" altLang="zh-TW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demo</a:t>
            </a:r>
            <a:r>
              <a:rPr lang="zh-TW" altLang="en-US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倉庫</a:t>
            </a:r>
            <a:r>
              <a:rPr lang="en-US" altLang="zh-TW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(https://git.gex.com.tw)</a:t>
            </a:r>
          </a:p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建立個人</a:t>
            </a:r>
            <a:r>
              <a:rPr lang="en-US" altLang="zh-TW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token (</a:t>
            </a:r>
            <a:r>
              <a:rPr lang="zh-TW" altLang="en-US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存取倉庫會用到</a:t>
            </a:r>
            <a:r>
              <a:rPr lang="en-US" altLang="zh-TW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</a:p>
          <a:p>
            <a:pPr marL="1143000" indent="-1143000">
              <a:buFont typeface="+mj-lt"/>
              <a:buAutoNum type="arabicPeriod"/>
            </a:pPr>
            <a:r>
              <a:rPr lang="zh-TW" altLang="en-US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檢視</a:t>
            </a:r>
            <a:r>
              <a:rPr lang="en-US" altLang="zh-TW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demo</a:t>
            </a:r>
            <a:r>
              <a:rPr lang="zh-TW" altLang="en-US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專案 </a:t>
            </a:r>
            <a:r>
              <a:rPr lang="en-US" altLang="zh-TW" sz="4800" dirty="0">
                <a:solidFill>
                  <a:srgbClr val="0070C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&amp; </a:t>
            </a:r>
            <a:r>
              <a:rPr lang="en-US" altLang="zh-TW" sz="4800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</a:t>
            </a:r>
            <a:r>
              <a:rPr lang="en-US" altLang="zh-TW" sz="4800" dirty="0" err="1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gitignore</a:t>
            </a:r>
            <a:r>
              <a:rPr lang="en-US" altLang="zh-TW" sz="4800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</a:t>
            </a:r>
            <a:r>
              <a:rPr lang="zh-TW" altLang="en-US" sz="4800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排除不需版控的檔案</a:t>
            </a:r>
            <a:endParaRPr lang="en-US" altLang="zh-TW" sz="4800" dirty="0">
              <a:solidFill>
                <a:srgbClr val="FF0000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1DC872AE-9E3E-45D0-9037-D062AF946318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6000" dirty="0" err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Aganta</a:t>
            </a:r>
            <a:endParaRPr lang="zh-TW" altLang="en-US" sz="60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26241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版面配置區 2">
            <a:extLst>
              <a:ext uri="{FF2B5EF4-FFF2-40B4-BE49-F238E27FC236}">
                <a16:creationId xmlns:a16="http://schemas.microsoft.com/office/drawing/2014/main" id="{AF079C52-6AEE-44BE-B061-E9A64768B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8850" y="2171700"/>
            <a:ext cx="15690300" cy="652462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arabicPeriod"/>
            </a:pPr>
            <a:r>
              <a:rPr lang="en-US" altLang="zh-TW" sz="3600" dirty="0">
                <a:solidFill>
                  <a:srgbClr val="0070C0"/>
                </a:solidFill>
              </a:rPr>
              <a:t>Git</a:t>
            </a:r>
            <a:r>
              <a:rPr lang="zh-TW" altLang="en-US" sz="3600" dirty="0">
                <a:solidFill>
                  <a:srgbClr val="0070C0"/>
                </a:solidFill>
              </a:rPr>
              <a:t> 登入    </a:t>
            </a:r>
            <a:r>
              <a:rPr lang="en-US" altLang="zh-TW" sz="3600" dirty="0">
                <a:solidFill>
                  <a:srgbClr val="0070C0"/>
                </a:solidFill>
              </a:rPr>
              <a:t>https://git.gex.com.tw/</a:t>
            </a:r>
            <a:endParaRPr lang="en-US" altLang="zh-TW" sz="3600" dirty="0"/>
          </a:p>
          <a:p>
            <a:pPr marL="0" indent="0">
              <a:buNone/>
            </a:pPr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5400" dirty="0"/>
          </a:p>
          <a:p>
            <a:endParaRPr lang="en-US" altLang="zh-TW" sz="4050" dirty="0"/>
          </a:p>
          <a:p>
            <a:pPr lvl="1"/>
            <a:endParaRPr lang="en-US" altLang="zh-TW" sz="4950" dirty="0"/>
          </a:p>
          <a:p>
            <a:pPr lvl="1"/>
            <a:endParaRPr lang="en-US" altLang="zh-TW" sz="4950" dirty="0"/>
          </a:p>
          <a:p>
            <a:pPr lvl="1"/>
            <a:endParaRPr lang="en-US" altLang="zh-TW" sz="5400" dirty="0"/>
          </a:p>
          <a:p>
            <a:endParaRPr lang="en-US" altLang="zh-TW" sz="4500" dirty="0"/>
          </a:p>
          <a:p>
            <a:endParaRPr lang="en-US" altLang="zh-TW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09FE2338-8C2E-4DDB-985E-04F3799E2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392" y="3238500"/>
            <a:ext cx="14260915" cy="5630061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10ABC936-8321-43FE-B803-FA53DD59C7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800000">
            <a:off x="-914400" y="8724900"/>
            <a:ext cx="19756319" cy="3470063"/>
          </a:xfrm>
          <a:prstGeom prst="rect">
            <a:avLst/>
          </a:prstGeom>
        </p:spPr>
      </p:pic>
      <p:sp>
        <p:nvSpPr>
          <p:cNvPr id="9" name="標題 1">
            <a:extLst>
              <a:ext uri="{FF2B5EF4-FFF2-40B4-BE49-F238E27FC236}">
                <a16:creationId xmlns:a16="http://schemas.microsoft.com/office/drawing/2014/main" id="{0F1D3B76-9C76-4DC6-BA8F-4CCF898A68CC}"/>
              </a:ext>
            </a:extLst>
          </p:cNvPr>
          <p:cNvSpPr txBox="1">
            <a:spLocks/>
          </p:cNvSpPr>
          <p:nvPr/>
        </p:nvSpPr>
        <p:spPr>
          <a:xfrm>
            <a:off x="533400" y="342900"/>
            <a:ext cx="10521718" cy="104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情境 </a:t>
            </a:r>
            <a:r>
              <a:rPr lang="en-US" altLang="zh-TW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Demo – </a:t>
            </a:r>
            <a:r>
              <a:rPr lang="zh-TW" altLang="en-US" sz="6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登入</a:t>
            </a:r>
          </a:p>
        </p:txBody>
      </p:sp>
    </p:spTree>
    <p:extLst>
      <p:ext uri="{BB962C8B-B14F-4D97-AF65-F5344CB8AC3E}">
        <p14:creationId xmlns:p14="http://schemas.microsoft.com/office/powerpoint/2010/main" val="341511894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599</Words>
  <Application>Microsoft Office PowerPoint</Application>
  <PresentationFormat>自訂</PresentationFormat>
  <Paragraphs>193</Paragraphs>
  <Slides>26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26</vt:i4>
      </vt:variant>
    </vt:vector>
  </HeadingPairs>
  <TitlesOfParts>
    <vt:vector size="38" baseType="lpstr">
      <vt:lpstr>微軟正黑體</vt:lpstr>
      <vt:lpstr>Wingdings</vt:lpstr>
      <vt:lpstr>PT Sans</vt:lpstr>
      <vt:lpstr>新細明體</vt:lpstr>
      <vt:lpstr>Calibri</vt:lpstr>
      <vt:lpstr>Arial</vt:lpstr>
      <vt:lpstr>微軟正黑體</vt:lpstr>
      <vt:lpstr>Helvetica Light</vt:lpstr>
      <vt:lpstr>Microsoft JhengHei Light</vt:lpstr>
      <vt:lpstr>Lilita One</vt:lpstr>
      <vt:lpstr>Bebas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安裝與實機操作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一日系列-IT部門主管</dc:title>
  <dc:creator>Michael 陳威均 德誼數位</dc:creator>
  <cp:lastModifiedBy>Michael 陳威均 德誼數位</cp:lastModifiedBy>
  <cp:revision>5</cp:revision>
  <dcterms:created xsi:type="dcterms:W3CDTF">2006-08-16T00:00:00Z</dcterms:created>
  <dcterms:modified xsi:type="dcterms:W3CDTF">2026-01-27T08:55:42Z</dcterms:modified>
  <dc:identifier>DAFVxD4t97o</dc:identifier>
</cp:coreProperties>
</file>